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6" r:id="rId4"/>
    <p:sldMasterId id="2147483648" r:id="rId5"/>
  </p:sldMasterIdLst>
  <p:notesMasterIdLst>
    <p:notesMasterId r:id="rId19"/>
  </p:notesMasterIdLst>
  <p:sldIdLst>
    <p:sldId id="258" r:id="rId6"/>
    <p:sldId id="304" r:id="rId7"/>
    <p:sldId id="294" r:id="rId8"/>
    <p:sldId id="299" r:id="rId9"/>
    <p:sldId id="306" r:id="rId10"/>
    <p:sldId id="301" r:id="rId11"/>
    <p:sldId id="305" r:id="rId12"/>
    <p:sldId id="302" r:id="rId13"/>
    <p:sldId id="303" r:id="rId14"/>
    <p:sldId id="308" r:id="rId15"/>
    <p:sldId id="307" r:id="rId16"/>
    <p:sldId id="300" r:id="rId17"/>
    <p:sldId id="29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ushforth, Peter" initials="RP" lastIdx="1" clrIdx="0">
    <p:extLst>
      <p:ext uri="{19B8F6BF-5375-455C-9EA6-DF929625EA0E}">
        <p15:presenceInfo xmlns:p15="http://schemas.microsoft.com/office/powerpoint/2012/main" userId="S-1-5-21-66081788-462978661-1268862865-16287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8ACCFF-FB9B-49E9-A2EE-5786111E0339}" v="4" dt="2021-05-14T13:15:17.884"/>
    <p1510:client id="{E726C3EC-978B-60CD-6C57-543B1C6C9167}" v="2214" dt="2021-05-14T13:29:21.1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8380" autoAdjust="0"/>
  </p:normalViewPr>
  <p:slideViewPr>
    <p:cSldViewPr snapToGrid="0">
      <p:cViewPr varScale="1">
        <p:scale>
          <a:sx n="87" d="100"/>
          <a:sy n="87" d="100"/>
        </p:scale>
        <p:origin x="179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irschkorn, Kristine" userId="S::kristine.hirschkorn@nrcan-rncan.gc.ca::6e70cf57-c11c-4269-b359-fc04ae9dc341" providerId="AD" clId="Web-{E726C3EC-978B-60CD-6C57-543B1C6C9167}"/>
    <pc:docChg chg="addSld delSld modSld sldOrd">
      <pc:chgData name="Hirschkorn, Kristine" userId="S::kristine.hirschkorn@nrcan-rncan.gc.ca::6e70cf57-c11c-4269-b359-fc04ae9dc341" providerId="AD" clId="Web-{E726C3EC-978B-60CD-6C57-543B1C6C9167}" dt="2021-05-14T13:29:21.146" v="1140" actId="20577"/>
      <pc:docMkLst>
        <pc:docMk/>
      </pc:docMkLst>
      <pc:sldChg chg="addSp modSp mod modClrScheme chgLayout modNotes">
        <pc:chgData name="Hirschkorn, Kristine" userId="S::kristine.hirschkorn@nrcan-rncan.gc.ca::6e70cf57-c11c-4269-b359-fc04ae9dc341" providerId="AD" clId="Web-{E726C3EC-978B-60CD-6C57-543B1C6C9167}" dt="2021-05-13T19:52:11.508" v="1126" actId="20577"/>
        <pc:sldMkLst>
          <pc:docMk/>
          <pc:sldMk cId="2189565376" sldId="292"/>
        </pc:sldMkLst>
        <pc:spChg chg="mod">
          <ac:chgData name="Hirschkorn, Kristine" userId="S::kristine.hirschkorn@nrcan-rncan.gc.ca::6e70cf57-c11c-4269-b359-fc04ae9dc341" providerId="AD" clId="Web-{E726C3EC-978B-60CD-6C57-543B1C6C9167}" dt="2021-05-13T19:52:11.508" v="1126" actId="20577"/>
          <ac:spMkLst>
            <pc:docMk/>
            <pc:sldMk cId="2189565376" sldId="292"/>
            <ac:spMk id="2" creationId="{BF335A92-AA5A-4B8A-941F-93C90CA18A97}"/>
          </ac:spMkLst>
        </pc:spChg>
        <pc:spChg chg="mod">
          <ac:chgData name="Hirschkorn, Kristine" userId="S::kristine.hirschkorn@nrcan-rncan.gc.ca::6e70cf57-c11c-4269-b359-fc04ae9dc341" providerId="AD" clId="Web-{E726C3EC-978B-60CD-6C57-543B1C6C9167}" dt="2021-05-13T19:45:48.363" v="949"/>
          <ac:spMkLst>
            <pc:docMk/>
            <pc:sldMk cId="2189565376" sldId="292"/>
            <ac:spMk id="3" creationId="{422BDE5E-6CA8-42A4-A807-8F6A4B5B1C96}"/>
          </ac:spMkLst>
        </pc:spChg>
        <pc:spChg chg="mod ord">
          <ac:chgData name="Hirschkorn, Kristine" userId="S::kristine.hirschkorn@nrcan-rncan.gc.ca::6e70cf57-c11c-4269-b359-fc04ae9dc341" providerId="AD" clId="Web-{E726C3EC-978B-60CD-6C57-543B1C6C9167}" dt="2021-05-13T19:45:48.363" v="949"/>
          <ac:spMkLst>
            <pc:docMk/>
            <pc:sldMk cId="2189565376" sldId="292"/>
            <ac:spMk id="4" creationId="{C26F2122-1C8D-407C-9824-C37A907FF670}"/>
          </ac:spMkLst>
        </pc:spChg>
        <pc:spChg chg="add mod">
          <ac:chgData name="Hirschkorn, Kristine" userId="S::kristine.hirschkorn@nrcan-rncan.gc.ca::6e70cf57-c11c-4269-b359-fc04ae9dc341" providerId="AD" clId="Web-{E726C3EC-978B-60CD-6C57-543B1C6C9167}" dt="2021-05-13T19:50:25.955" v="1117" actId="20577"/>
          <ac:spMkLst>
            <pc:docMk/>
            <pc:sldMk cId="2189565376" sldId="292"/>
            <ac:spMk id="5" creationId="{0000E923-3533-4764-B16E-B6683760AFE3}"/>
          </ac:spMkLst>
        </pc:spChg>
      </pc:sldChg>
      <pc:sldChg chg="modSp add del">
        <pc:chgData name="Hirschkorn, Kristine" userId="S::kristine.hirschkorn@nrcan-rncan.gc.ca::6e70cf57-c11c-4269-b359-fc04ae9dc341" providerId="AD" clId="Web-{E726C3EC-978B-60CD-6C57-543B1C6C9167}" dt="2021-05-14T13:28:39.362" v="1128"/>
        <pc:sldMkLst>
          <pc:docMk/>
          <pc:sldMk cId="2453140989" sldId="293"/>
        </pc:sldMkLst>
        <pc:spChg chg="mod">
          <ac:chgData name="Hirschkorn, Kristine" userId="S::kristine.hirschkorn@nrcan-rncan.gc.ca::6e70cf57-c11c-4269-b359-fc04ae9dc341" providerId="AD" clId="Web-{E726C3EC-978B-60CD-6C57-543B1C6C9167}" dt="2021-05-13T14:26:38.621" v="232" actId="20577"/>
          <ac:spMkLst>
            <pc:docMk/>
            <pc:sldMk cId="2453140989" sldId="293"/>
            <ac:spMk id="3" creationId="{9687FECD-4981-4EA6-B334-58C9781BD7F7}"/>
          </ac:spMkLst>
        </pc:spChg>
      </pc:sldChg>
      <pc:sldChg chg="ord">
        <pc:chgData name="Hirschkorn, Kristine" userId="S::kristine.hirschkorn@nrcan-rncan.gc.ca::6e70cf57-c11c-4269-b359-fc04ae9dc341" providerId="AD" clId="Web-{E726C3EC-978B-60CD-6C57-543B1C6C9167}" dt="2021-05-13T19:51:45.913" v="1118"/>
        <pc:sldMkLst>
          <pc:docMk/>
          <pc:sldMk cId="2842640425" sldId="294"/>
        </pc:sldMkLst>
      </pc:sldChg>
      <pc:sldChg chg="addSp modSp new modNotes">
        <pc:chgData name="Hirschkorn, Kristine" userId="S::kristine.hirschkorn@nrcan-rncan.gc.ca::6e70cf57-c11c-4269-b359-fc04ae9dc341" providerId="AD" clId="Web-{E726C3EC-978B-60CD-6C57-543B1C6C9167}" dt="2021-05-14T13:29:21.146" v="1140" actId="20577"/>
        <pc:sldMkLst>
          <pc:docMk/>
          <pc:sldMk cId="933083262" sldId="298"/>
        </pc:sldMkLst>
        <pc:spChg chg="mod">
          <ac:chgData name="Hirschkorn, Kristine" userId="S::kristine.hirschkorn@nrcan-rncan.gc.ca::6e70cf57-c11c-4269-b359-fc04ae9dc341" providerId="AD" clId="Web-{E726C3EC-978B-60CD-6C57-543B1C6C9167}" dt="2021-05-13T14:32:30.016" v="316" actId="20577"/>
          <ac:spMkLst>
            <pc:docMk/>
            <pc:sldMk cId="933083262" sldId="298"/>
            <ac:spMk id="2" creationId="{8614F9F0-6640-4D6D-B6FF-5122B816CF31}"/>
          </ac:spMkLst>
        </pc:spChg>
        <pc:spChg chg="mod">
          <ac:chgData name="Hirschkorn, Kristine" userId="S::kristine.hirschkorn@nrcan-rncan.gc.ca::6e70cf57-c11c-4269-b359-fc04ae9dc341" providerId="AD" clId="Web-{E726C3EC-978B-60CD-6C57-543B1C6C9167}" dt="2021-05-14T13:29:21.146" v="1140" actId="20577"/>
          <ac:spMkLst>
            <pc:docMk/>
            <pc:sldMk cId="933083262" sldId="298"/>
            <ac:spMk id="3" creationId="{A712F913-1660-484A-807A-DD52496A642F}"/>
          </ac:spMkLst>
        </pc:spChg>
        <pc:picChg chg="add mod">
          <ac:chgData name="Hirschkorn, Kristine" userId="S::kristine.hirschkorn@nrcan-rncan.gc.ca::6e70cf57-c11c-4269-b359-fc04ae9dc341" providerId="AD" clId="Web-{E726C3EC-978B-60CD-6C57-543B1C6C9167}" dt="2021-05-13T19:19:27.812" v="733" actId="1076"/>
          <ac:picMkLst>
            <pc:docMk/>
            <pc:sldMk cId="933083262" sldId="298"/>
            <ac:picMk id="5" creationId="{3F20F4E6-206F-43FD-A6C1-F8D2522DB822}"/>
          </ac:picMkLst>
        </pc:picChg>
      </pc:sldChg>
      <pc:sldChg chg="modSp new del">
        <pc:chgData name="Hirschkorn, Kristine" userId="S::kristine.hirschkorn@nrcan-rncan.gc.ca::6e70cf57-c11c-4269-b359-fc04ae9dc341" providerId="AD" clId="Web-{E726C3EC-978B-60CD-6C57-543B1C6C9167}" dt="2021-05-13T14:35:47.011" v="383"/>
        <pc:sldMkLst>
          <pc:docMk/>
          <pc:sldMk cId="866013314" sldId="299"/>
        </pc:sldMkLst>
        <pc:spChg chg="mod">
          <ac:chgData name="Hirschkorn, Kristine" userId="S::kristine.hirschkorn@nrcan-rncan.gc.ca::6e70cf57-c11c-4269-b359-fc04ae9dc341" providerId="AD" clId="Web-{E726C3EC-978B-60CD-6C57-543B1C6C9167}" dt="2021-05-13T14:30:54.432" v="292" actId="20577"/>
          <ac:spMkLst>
            <pc:docMk/>
            <pc:sldMk cId="866013314" sldId="299"/>
            <ac:spMk id="2" creationId="{A7AB9D39-C975-46F8-BF66-0EB8B00941CA}"/>
          </ac:spMkLst>
        </pc:spChg>
        <pc:spChg chg="mod">
          <ac:chgData name="Hirschkorn, Kristine" userId="S::kristine.hirschkorn@nrcan-rncan.gc.ca::6e70cf57-c11c-4269-b359-fc04ae9dc341" providerId="AD" clId="Web-{E726C3EC-978B-60CD-6C57-543B1C6C9167}" dt="2021-05-13T14:32:25.672" v="310" actId="20577"/>
          <ac:spMkLst>
            <pc:docMk/>
            <pc:sldMk cId="866013314" sldId="299"/>
            <ac:spMk id="3" creationId="{22E728EF-9215-416D-913B-C8A9A41F822C}"/>
          </ac:spMkLst>
        </pc:spChg>
      </pc:sldChg>
      <pc:sldChg chg="modSp new del">
        <pc:chgData name="Hirschkorn, Kristine" userId="S::kristine.hirschkorn@nrcan-rncan.gc.ca::6e70cf57-c11c-4269-b359-fc04ae9dc341" providerId="AD" clId="Web-{E726C3EC-978B-60CD-6C57-543B1C6C9167}" dt="2021-05-13T19:41:09.864" v="754"/>
        <pc:sldMkLst>
          <pc:docMk/>
          <pc:sldMk cId="3494598941" sldId="299"/>
        </pc:sldMkLst>
        <pc:spChg chg="mod">
          <ac:chgData name="Hirschkorn, Kristine" userId="S::kristine.hirschkorn@nrcan-rncan.gc.ca::6e70cf57-c11c-4269-b359-fc04ae9dc341" providerId="AD" clId="Web-{E726C3EC-978B-60CD-6C57-543B1C6C9167}" dt="2021-05-13T19:26:09.286" v="734" actId="20577"/>
          <ac:spMkLst>
            <pc:docMk/>
            <pc:sldMk cId="3494598941" sldId="299"/>
            <ac:spMk id="2" creationId="{4851357B-8FE4-4777-ABAB-0D5ABE476006}"/>
          </ac:spMkLst>
        </pc:spChg>
        <pc:spChg chg="mod">
          <ac:chgData name="Hirschkorn, Kristine" userId="S::kristine.hirschkorn@nrcan-rncan.gc.ca::6e70cf57-c11c-4269-b359-fc04ae9dc341" providerId="AD" clId="Web-{E726C3EC-978B-60CD-6C57-543B1C6C9167}" dt="2021-05-13T14:50:13.215" v="645" actId="20577"/>
          <ac:spMkLst>
            <pc:docMk/>
            <pc:sldMk cId="3494598941" sldId="299"/>
            <ac:spMk id="3" creationId="{5343A33E-B3B2-4593-9D9B-96D2B106419D}"/>
          </ac:spMkLst>
        </pc:spChg>
      </pc:sldChg>
    </pc:docChg>
  </pc:docChgLst>
  <pc:docChgLst>
    <pc:chgData name="Rushforth, Peter" userId="S::peter.rushforth@nrcan-rncan.gc.ca::aa589d40-5593-474f-9912-55b80ba9af8c" providerId="AD" clId="Web-{DF8ACCFF-FB9B-49E9-A2EE-5786111E0339}"/>
    <pc:docChg chg="modSld">
      <pc:chgData name="Rushforth, Peter" userId="S::peter.rushforth@nrcan-rncan.gc.ca::aa589d40-5593-474f-9912-55b80ba9af8c" providerId="AD" clId="Web-{DF8ACCFF-FB9B-49E9-A2EE-5786111E0339}" dt="2021-05-14T13:15:17.884" v="3" actId="1076"/>
      <pc:docMkLst>
        <pc:docMk/>
      </pc:docMkLst>
      <pc:sldChg chg="modSp">
        <pc:chgData name="Rushforth, Peter" userId="S::peter.rushforth@nrcan-rncan.gc.ca::aa589d40-5593-474f-9912-55b80ba9af8c" providerId="AD" clId="Web-{DF8ACCFF-FB9B-49E9-A2EE-5786111E0339}" dt="2021-05-14T13:15:17.884" v="3" actId="1076"/>
        <pc:sldMkLst>
          <pc:docMk/>
          <pc:sldMk cId="2453140989" sldId="293"/>
        </pc:sldMkLst>
        <pc:picChg chg="mod">
          <ac:chgData name="Rushforth, Peter" userId="S::peter.rushforth@nrcan-rncan.gc.ca::aa589d40-5593-474f-9912-55b80ba9af8c" providerId="AD" clId="Web-{DF8ACCFF-FB9B-49E9-A2EE-5786111E0339}" dt="2021-05-14T13:15:17.884" v="3" actId="1076"/>
          <ac:picMkLst>
            <pc:docMk/>
            <pc:sldMk cId="2453140989" sldId="293"/>
            <ac:picMk id="2050" creationId="{90F819DD-ED7E-4997-91A5-E1789A6D910E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0671FD-9E83-4831-A5E8-3E88CC108563}" type="datetimeFigureOut">
              <a:rPr lang="en-CA" smtClean="0"/>
              <a:t>2021-06-23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9397FF-5685-4AB3-A140-3C4842B2E3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7735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9397FF-5685-4AB3-A140-3C4842B2E3E0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2184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In September</a:t>
            </a:r>
            <a:r>
              <a:rPr lang="en-CA" baseline="0" dirty="0" smtClean="0"/>
              <a:t> 2020 we held the first  virtual world-wide joint workshop of the W3C and OGC and Web mapping communities.  The results were quite positive.  The workshop is summarized by a report linked here.  The testimonials of the participants provide evidence of need, indeed many presentations were about what the requirements for accessible maps should be.  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9397FF-5685-4AB3-A140-3C4842B2E3E0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2595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https://youtu.be/iWSX9-72wsE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9397FF-5685-4AB3-A140-3C4842B2E3E0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24477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EPSG:27700</a:t>
            </a:r>
            <a:endParaRPr lang="en-CA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9397FF-5685-4AB3-A140-3C4842B2E3E0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2128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19272B1-99B0-214E-8926-B46D3A2739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67D5A3-287B-C64E-8E26-AE388B0173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4008994"/>
            <a:ext cx="11401327" cy="1197286"/>
          </a:xfrm>
          <a:prstGeom prst="rect">
            <a:avLst/>
          </a:prstGeom>
        </p:spPr>
        <p:txBody>
          <a:bodyPr lIns="0" bIns="0" anchor="b">
            <a:normAutofit/>
          </a:bodyPr>
          <a:lstStyle>
            <a:lvl1pPr algn="l">
              <a:defRPr sz="54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57AFF37-CE3A-B742-A62F-2A3257140A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2900" y="5206280"/>
            <a:ext cx="10158560" cy="508720"/>
          </a:xfrm>
        </p:spPr>
        <p:txBody>
          <a:bodyPr lIns="45720" anchor="b" anchorCtr="0"/>
          <a:lstStyle>
            <a:lvl1pPr marL="0" indent="0">
              <a:buFontTx/>
              <a:buNone/>
              <a:defRPr>
                <a:solidFill>
                  <a:schemeClr val="bg1"/>
                </a:solidFill>
              </a:defRPr>
            </a:lvl1pPr>
            <a:lvl2pPr marL="287338" indent="0">
              <a:buFontTx/>
              <a:buNone/>
              <a:defRPr/>
            </a:lvl2pPr>
            <a:lvl3pPr marL="574675" indent="0">
              <a:buFontTx/>
              <a:buNone/>
              <a:defRPr/>
            </a:lvl3pPr>
            <a:lvl4pPr marL="803275" indent="0">
              <a:buFontTx/>
              <a:buNone/>
              <a:defRPr/>
            </a:lvl4pPr>
            <a:lvl5pPr marL="1031875" indent="0">
              <a:buFontTx/>
              <a:buNone/>
              <a:defRPr/>
            </a:lvl5pPr>
          </a:lstStyle>
          <a:p>
            <a:pPr lvl="0"/>
            <a:r>
              <a:rPr lang="en-US"/>
              <a:t>Click to edit subtitle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57C7A8EA-E9AD-2747-BB8E-4E6AC446E0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2900" y="5829300"/>
            <a:ext cx="5753100" cy="358775"/>
          </a:xfrm>
        </p:spPr>
        <p:txBody>
          <a:bodyPr lIns="64008" tIns="91440" anchor="b" anchorCtr="0">
            <a:normAutofit/>
          </a:bodyPr>
          <a:lstStyle>
            <a:lvl1pPr marL="0" indent="0">
              <a:buFontTx/>
              <a:buNone/>
              <a:defRPr sz="1800">
                <a:solidFill>
                  <a:schemeClr val="bg1"/>
                </a:solidFill>
              </a:defRPr>
            </a:lvl1pPr>
            <a:lvl2pPr marL="287338" indent="0">
              <a:buFontTx/>
              <a:buNone/>
              <a:defRPr/>
            </a:lvl2pPr>
            <a:lvl3pPr marL="574675" indent="0">
              <a:buFontTx/>
              <a:buNone/>
              <a:defRPr/>
            </a:lvl3pPr>
            <a:lvl4pPr marL="803275" indent="0">
              <a:buFontTx/>
              <a:buNone/>
              <a:defRPr/>
            </a:lvl4pPr>
            <a:lvl5pPr marL="1031875" indent="0">
              <a:buFontTx/>
              <a:buNone/>
              <a:defRPr/>
            </a:lvl5pPr>
          </a:lstStyle>
          <a:p>
            <a:pPr lvl="0"/>
            <a:r>
              <a:rPr lang="en-US"/>
              <a:t>Presenter name</a:t>
            </a:r>
          </a:p>
        </p:txBody>
      </p:sp>
    </p:spTree>
    <p:extLst>
      <p:ext uri="{BB962C8B-B14F-4D97-AF65-F5344CB8AC3E}">
        <p14:creationId xmlns:p14="http://schemas.microsoft.com/office/powerpoint/2010/main" val="3685859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9CBD6-6F33-9544-91D3-41D9053A0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B6CFC8-7F2F-7B4A-A59F-19560AF22B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3B950-23A4-5442-892C-8F5AC695B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62A13-03F8-C048-B959-2E6A5B43C267}" type="datetime1">
              <a:rPr lang="en-CA" smtClean="0"/>
              <a:t>2021-06-23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CD722-331D-A348-8A4A-68C860AD4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885E9F-F76A-BA45-B335-B23A8FA6C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41727" y="0"/>
            <a:ext cx="447224" cy="457199"/>
          </a:xfrm>
          <a:prstGeom prst="rect">
            <a:avLst/>
          </a:prstGeom>
        </p:spPr>
        <p:txBody>
          <a:bodyPr/>
          <a:lstStyle/>
          <a:p>
            <a:fld id="{220513D4-7261-F848-8FAE-CF02B39A77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327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FBDE30-B1C7-F444-9771-4D706FC3DB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22CD90-D02E-0845-80F4-B0E3C128DB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709C4-970A-AF4D-BB35-9E4704CE3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6B955-1AEC-724D-A0DC-4EB48B6B0BF5}" type="datetime1">
              <a:rPr lang="en-CA" smtClean="0"/>
              <a:t>2021-06-23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7DEA36-E50F-214A-9BE6-F2771BDD8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53C2FA-514D-FE42-873C-87F607D4B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41727" y="0"/>
            <a:ext cx="447224" cy="457199"/>
          </a:xfrm>
          <a:prstGeom prst="rect">
            <a:avLst/>
          </a:prstGeom>
        </p:spPr>
        <p:txBody>
          <a:bodyPr/>
          <a:lstStyle/>
          <a:p>
            <a:fld id="{220513D4-7261-F848-8FAE-CF02B39A77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6863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pyright Page (end presentatio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1D4337-A6FF-E447-AEBC-7572F3E1603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50" y="3572"/>
            <a:ext cx="12179300" cy="68508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01CB60-8482-4741-A8DB-6E92FB7316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779520"/>
            <a:ext cx="11391900" cy="350520"/>
          </a:xfrm>
        </p:spPr>
        <p:txBody>
          <a:bodyPr>
            <a:normAutofit/>
          </a:bodyPr>
          <a:lstStyle>
            <a:lvl1pPr algn="ctr">
              <a:defRPr sz="1400" baseline="0"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copyright year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81B140-A1F6-1948-B146-330E1372E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858C0-6DDE-9444-BC31-866ED9DFCD8E}" type="datetime1">
              <a:rPr lang="en-CA" smtClean="0"/>
              <a:pPr/>
              <a:t>2021-06-23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E9ACE6-299A-EF4D-B9DA-5ECFCC677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4866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838200" y="694267"/>
            <a:ext cx="10515600" cy="996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0668000" y="6356351"/>
            <a:ext cx="685800" cy="366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838201" y="1827306"/>
            <a:ext cx="10515600" cy="4404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609585" lvl="0" indent="-507987" algn="l">
              <a:spcBef>
                <a:spcPts val="640"/>
              </a:spcBef>
              <a:spcAft>
                <a:spcPts val="0"/>
              </a:spcAft>
              <a:buClr>
                <a:srgbClr val="366092"/>
              </a:buClr>
              <a:buSzPts val="2400"/>
              <a:buChar char="•"/>
              <a:defRPr sz="3200">
                <a:latin typeface="Calibri"/>
                <a:ea typeface="Calibri"/>
                <a:cs typeface="Calibri"/>
                <a:sym typeface="Calibri"/>
              </a:defRPr>
            </a:lvl1pPr>
            <a:lvl2pPr marL="1219170" lvl="1" indent="-474121" algn="l">
              <a:spcBef>
                <a:spcPts val="800"/>
              </a:spcBef>
              <a:spcAft>
                <a:spcPts val="0"/>
              </a:spcAft>
              <a:buClr>
                <a:srgbClr val="366092"/>
              </a:buClr>
              <a:buSzPts val="2000"/>
              <a:buChar char="–"/>
              <a:defRPr sz="2667">
                <a:latin typeface="Calibri"/>
                <a:ea typeface="Calibri"/>
                <a:cs typeface="Calibri"/>
                <a:sym typeface="Calibri"/>
              </a:defRPr>
            </a:lvl2pPr>
            <a:lvl3pPr marL="1828754" lvl="2" indent="-457189" algn="l">
              <a:spcBef>
                <a:spcPts val="800"/>
              </a:spcBef>
              <a:spcAft>
                <a:spcPts val="0"/>
              </a:spcAft>
              <a:buClr>
                <a:srgbClr val="366092"/>
              </a:buClr>
              <a:buSzPts val="1800"/>
              <a:buChar char="•"/>
              <a:defRPr sz="2400">
                <a:latin typeface="Calibri"/>
                <a:ea typeface="Calibri"/>
                <a:cs typeface="Calibri"/>
                <a:sym typeface="Calibri"/>
              </a:defRPr>
            </a:lvl3pPr>
            <a:lvl4pPr marL="2438339" lvl="3" indent="-440256" algn="l">
              <a:spcBef>
                <a:spcPts val="800"/>
              </a:spcBef>
              <a:spcAft>
                <a:spcPts val="0"/>
              </a:spcAft>
              <a:buClr>
                <a:srgbClr val="366092"/>
              </a:buClr>
              <a:buSzPts val="1600"/>
              <a:buChar char="–"/>
              <a:defRPr sz="2133">
                <a:latin typeface="Calibri"/>
                <a:ea typeface="Calibri"/>
                <a:cs typeface="Calibri"/>
                <a:sym typeface="Calibri"/>
              </a:defRPr>
            </a:lvl4pPr>
            <a:lvl5pPr marL="3047924" lvl="4" indent="-440256" algn="l">
              <a:spcBef>
                <a:spcPts val="800"/>
              </a:spcBef>
              <a:spcAft>
                <a:spcPts val="0"/>
              </a:spcAft>
              <a:buClr>
                <a:srgbClr val="366092"/>
              </a:buClr>
              <a:buSzPts val="1600"/>
              <a:buChar char="»"/>
              <a:defRPr sz="2133">
                <a:latin typeface="Calibri"/>
                <a:ea typeface="Calibri"/>
                <a:cs typeface="Calibri"/>
                <a:sym typeface="Calibri"/>
              </a:defRPr>
            </a:lvl5pPr>
            <a:lvl6pPr marL="3657509" lvl="5" indent="-457189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46715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2BB21F-1A75-444A-AF82-8D56F9ADC6B2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694267"/>
            <a:ext cx="10515600" cy="9969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650825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sz="half" idx="13"/>
          </p:nvPr>
        </p:nvSpPr>
        <p:spPr>
          <a:xfrm>
            <a:off x="2653605" y="446484"/>
            <a:ext cx="6875861" cy="416123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21" name="Title Text"/>
          <p:cNvSpPr>
            <a:spLocks noGrp="1"/>
          </p:cNvSpPr>
          <p:nvPr>
            <p:ph type="title"/>
          </p:nvPr>
        </p:nvSpPr>
        <p:spPr>
          <a:xfrm>
            <a:off x="2416969" y="4723805"/>
            <a:ext cx="7358064" cy="1000126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" name="Body Level One…"/>
          <p:cNvSpPr>
            <a:spLocks noGrp="1"/>
          </p:cNvSpPr>
          <p:nvPr>
            <p:ph type="body" sz="quarter" idx="1"/>
          </p:nvPr>
        </p:nvSpPr>
        <p:spPr>
          <a:xfrm>
            <a:off x="2416969" y="5759648"/>
            <a:ext cx="7358064" cy="794744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1pPr>
            <a:lvl2pPr marL="0" indent="0" algn="ctr">
              <a:spcBef>
                <a:spcPts val="0"/>
              </a:spcBef>
              <a:buSzTx/>
              <a:buNone/>
              <a:defRPr sz="32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2pPr>
            <a:lvl3pPr marL="0" indent="0" algn="ctr">
              <a:spcBef>
                <a:spcPts val="0"/>
              </a:spcBef>
              <a:buSzTx/>
              <a:buNone/>
              <a:defRPr sz="32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3pPr>
            <a:lvl4pPr marL="0" indent="0" algn="ctr">
              <a:spcBef>
                <a:spcPts val="0"/>
              </a:spcBef>
              <a:buSzTx/>
              <a:buNone/>
              <a:defRPr sz="32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4pPr>
            <a:lvl5pPr marL="0" indent="0" algn="ctr">
              <a:spcBef>
                <a:spcPts val="0"/>
              </a:spcBef>
              <a:buSzTx/>
              <a:buNone/>
              <a:defRPr sz="32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3" name="Slide Number"/>
          <p:cNvSpPr>
            <a:spLocks noGrp="1"/>
          </p:cNvSpPr>
          <p:nvPr>
            <p:ph type="sldNum" sz="quarter" idx="2"/>
          </p:nvPr>
        </p:nvSpPr>
        <p:spPr>
          <a:xfrm>
            <a:off x="5946695" y="6500813"/>
            <a:ext cx="289682" cy="3000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>
            <a:spLocks noGrp="1"/>
          </p:cNvSpPr>
          <p:nvPr>
            <p:ph type="title"/>
          </p:nvPr>
        </p:nvSpPr>
        <p:spPr>
          <a:xfrm>
            <a:off x="2416969" y="2268140"/>
            <a:ext cx="7358064" cy="23217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247805" y="446484"/>
            <a:ext cx="3750470" cy="578643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39" name="Title Text"/>
          <p:cNvSpPr>
            <a:spLocks noGrp="1"/>
          </p:cNvSpPr>
          <p:nvPr>
            <p:ph type="title"/>
          </p:nvPr>
        </p:nvSpPr>
        <p:spPr>
          <a:xfrm>
            <a:off x="2193727" y="446484"/>
            <a:ext cx="3750470" cy="2803923"/>
          </a:xfrm>
          <a:prstGeom prst="rect">
            <a:avLst/>
          </a:prstGeom>
        </p:spPr>
        <p:txBody>
          <a:bodyPr anchor="b"/>
          <a:lstStyle>
            <a:lvl1pPr>
              <a:defRPr sz="4200" b="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" name="Body Level One…"/>
          <p:cNvSpPr>
            <a:spLocks noGrp="1"/>
          </p:cNvSpPr>
          <p:nvPr>
            <p:ph type="body" sz="quarter" idx="1"/>
          </p:nvPr>
        </p:nvSpPr>
        <p:spPr>
          <a:xfrm>
            <a:off x="2193727" y="3348632"/>
            <a:ext cx="3750470" cy="288429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1pPr>
            <a:lvl2pPr marL="0" indent="0" algn="ctr">
              <a:spcBef>
                <a:spcPts val="0"/>
              </a:spcBef>
              <a:buSzTx/>
              <a:buNone/>
              <a:defRPr sz="32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2pPr>
            <a:lvl3pPr marL="0" indent="0" algn="ctr">
              <a:spcBef>
                <a:spcPts val="0"/>
              </a:spcBef>
              <a:buSzTx/>
              <a:buNone/>
              <a:defRPr sz="32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3pPr>
            <a:lvl4pPr marL="0" indent="0" algn="ctr">
              <a:spcBef>
                <a:spcPts val="0"/>
              </a:spcBef>
              <a:buSzTx/>
              <a:buNone/>
              <a:defRPr sz="32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4pPr>
            <a:lvl5pPr marL="0" indent="0" algn="ctr">
              <a:spcBef>
                <a:spcPts val="0"/>
              </a:spcBef>
              <a:buSzTx/>
              <a:buNone/>
              <a:defRPr sz="32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9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quarter" idx="13"/>
          </p:nvPr>
        </p:nvSpPr>
        <p:spPr>
          <a:xfrm>
            <a:off x="6247805" y="1830586"/>
            <a:ext cx="3750470" cy="442019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66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" name="Body Level One…"/>
          <p:cNvSpPr>
            <a:spLocks noGrp="1"/>
          </p:cNvSpPr>
          <p:nvPr>
            <p:ph type="body" sz="quarter" idx="1"/>
          </p:nvPr>
        </p:nvSpPr>
        <p:spPr>
          <a:xfrm>
            <a:off x="2193727" y="1830586"/>
            <a:ext cx="3750470" cy="4420197"/>
          </a:xfrm>
          <a:prstGeom prst="rect">
            <a:avLst/>
          </a:prstGeom>
        </p:spPr>
        <p:txBody>
          <a:bodyPr/>
          <a:lstStyle>
            <a:lvl1pPr marL="232682" indent="-232682">
              <a:spcBef>
                <a:spcPts val="225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404132" indent="-232682">
              <a:spcBef>
                <a:spcPts val="225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575582" indent="-232682">
              <a:spcBef>
                <a:spcPts val="225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747032" indent="-232682">
              <a:spcBef>
                <a:spcPts val="225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918482" indent="-232682">
              <a:spcBef>
                <a:spcPts val="2250"/>
              </a:spcBef>
              <a:defRPr sz="1900"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A1D64-2AF1-FE48-B966-37A28A3E5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666" y="457200"/>
            <a:ext cx="11269133" cy="990600"/>
          </a:xfrm>
          <a:prstGeom prst="rect">
            <a:avLst/>
          </a:prstGeom>
        </p:spPr>
        <p:txBody>
          <a:bodyPr lIns="0">
            <a:normAutofit/>
          </a:bodyPr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8157B-3149-DD49-AF6E-204756CE23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665" y="1600200"/>
            <a:ext cx="11269133" cy="4229100"/>
          </a:xfrm>
        </p:spPr>
        <p:txBody>
          <a:bodyPr/>
          <a:lstStyle>
            <a:lvl1pPr>
              <a:defRPr b="0" i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b="0" i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b="0" i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b="0" i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F9D7E303-64E9-1946-B0E1-0C9BFA265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858C0-6DDE-9444-BC31-866ED9DFCD8E}" type="datetime1">
              <a:rPr lang="en-CA" smtClean="0"/>
              <a:pPr/>
              <a:t>2021-06-23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F5B8D02-46EF-1343-B224-187A6611E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F811CB8-DE62-9D4B-BFD4-B724420BB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5A67B-D0FE-F448-80B1-1191BC67A3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3560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>
            <a:spLocks noGrp="1"/>
          </p:cNvSpPr>
          <p:nvPr>
            <p:ph type="body" idx="1"/>
          </p:nvPr>
        </p:nvSpPr>
        <p:spPr>
          <a:xfrm>
            <a:off x="2193727" y="892968"/>
            <a:ext cx="7804547" cy="507206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247805" y="3580805"/>
            <a:ext cx="3750470" cy="265211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252177" y="625078"/>
            <a:ext cx="3750470" cy="265211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2193727" y="625078"/>
            <a:ext cx="3750470" cy="560784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8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>
            <a:spLocks noGrp="1"/>
          </p:cNvSpPr>
          <p:nvPr>
            <p:ph type="body" sz="quarter" idx="1"/>
          </p:nvPr>
        </p:nvSpPr>
        <p:spPr>
          <a:xfrm>
            <a:off x="2416969" y="4473773"/>
            <a:ext cx="7358064" cy="330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1600">
                <a:latin typeface="+mn-lt"/>
                <a:ea typeface="+mn-ea"/>
                <a:cs typeface="+mn-cs"/>
                <a:sym typeface="Helvetica"/>
              </a:defRPr>
            </a:lvl1pPr>
            <a:lvl2pPr marL="419805" indent="-197556" algn="ctr">
              <a:spcBef>
                <a:spcPts val="0"/>
              </a:spcBef>
              <a:defRPr sz="1600">
                <a:latin typeface="+mn-lt"/>
                <a:ea typeface="+mn-ea"/>
                <a:cs typeface="+mn-cs"/>
                <a:sym typeface="Helvetica"/>
              </a:defRPr>
            </a:lvl2pPr>
            <a:lvl3pPr marL="642055" indent="-197555" algn="ctr">
              <a:spcBef>
                <a:spcPts val="0"/>
              </a:spcBef>
              <a:defRPr sz="1600">
                <a:latin typeface="+mn-lt"/>
                <a:ea typeface="+mn-ea"/>
                <a:cs typeface="+mn-cs"/>
                <a:sym typeface="Helvetica"/>
              </a:defRPr>
            </a:lvl3pPr>
            <a:lvl4pPr marL="864305" indent="-197555" algn="ctr">
              <a:spcBef>
                <a:spcPts val="0"/>
              </a:spcBef>
              <a:defRPr sz="1600">
                <a:latin typeface="+mn-lt"/>
                <a:ea typeface="+mn-ea"/>
                <a:cs typeface="+mn-cs"/>
                <a:sym typeface="Helvetica"/>
              </a:defRPr>
            </a:lvl4pPr>
            <a:lvl5pPr marL="1086555" indent="-197555" algn="ctr">
              <a:spcBef>
                <a:spcPts val="0"/>
              </a:spcBef>
              <a:defRPr sz="1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94" name="Rectangle"/>
          <p:cNvSpPr>
            <a:spLocks noGrp="1"/>
          </p:cNvSpPr>
          <p:nvPr>
            <p:ph type="body" sz="quarter" idx="13"/>
          </p:nvPr>
        </p:nvSpPr>
        <p:spPr>
          <a:xfrm>
            <a:off x="2416969" y="3000177"/>
            <a:ext cx="7358064" cy="482601"/>
          </a:xfrm>
          <a:prstGeom prst="rect">
            <a:avLst/>
          </a:prstGeom>
        </p:spPr>
        <p:txBody>
          <a:bodyPr/>
          <a:lstStyle/>
          <a:p>
            <a:pPr marL="0" lvl="0" indent="0" algn="ctr">
              <a:spcBef>
                <a:spcPts val="0"/>
              </a:spcBef>
              <a:buSzTx/>
              <a:buNone/>
              <a:defRPr sz="52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/>
              <a:t>Click to edit Master text styles</a:t>
            </a:r>
          </a:p>
        </p:txBody>
      </p:sp>
      <p:sp>
        <p:nvSpPr>
          <p:cNvPr id="9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1524000" y="0"/>
            <a:ext cx="9144000" cy="6858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0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"/>
          <p:cNvSpPr/>
          <p:nvPr/>
        </p:nvSpPr>
        <p:spPr>
          <a:xfrm>
            <a:off x="1524001" y="0"/>
            <a:ext cx="457201" cy="1295400"/>
          </a:xfrm>
          <a:prstGeom prst="rect">
            <a:avLst/>
          </a:prstGeom>
          <a:solidFill>
            <a:srgbClr val="252525"/>
          </a:solidFill>
          <a:ln w="12700">
            <a:miter lim="400000"/>
          </a:ln>
        </p:spPr>
        <p:txBody>
          <a:bodyPr tIns="45720" bIns="45720" anchor="ctr"/>
          <a:lstStyle/>
          <a:p>
            <a:pPr algn="l" defTabSz="914400">
              <a:spcBef>
                <a:spcPts val="350"/>
              </a:spcBef>
              <a:defRPr sz="1600">
                <a:solidFill>
                  <a:srgbClr val="FFFFFF"/>
                </a:solidFill>
                <a:latin typeface="Alegreya Sans"/>
                <a:ea typeface="Alegreya Sans"/>
                <a:cs typeface="Alegreya Sans"/>
                <a:sym typeface="Alegreya Sans"/>
              </a:defRPr>
            </a:pPr>
            <a:endParaRPr sz="800"/>
          </a:p>
        </p:txBody>
      </p:sp>
      <p:sp>
        <p:nvSpPr>
          <p:cNvPr id="125" name="Rectangle"/>
          <p:cNvSpPr/>
          <p:nvPr/>
        </p:nvSpPr>
        <p:spPr>
          <a:xfrm>
            <a:off x="1524001" y="0"/>
            <a:ext cx="457201" cy="1295400"/>
          </a:xfrm>
          <a:prstGeom prst="rect">
            <a:avLst/>
          </a:prstGeom>
          <a:solidFill>
            <a:srgbClr val="252525"/>
          </a:solidFill>
          <a:ln w="12700">
            <a:miter lim="400000"/>
          </a:ln>
        </p:spPr>
        <p:txBody>
          <a:bodyPr tIns="45720" bIns="45720" anchor="ctr"/>
          <a:lstStyle/>
          <a:p>
            <a:pPr algn="l" defTabSz="914400">
              <a:spcBef>
                <a:spcPts val="350"/>
              </a:spcBef>
              <a:defRPr sz="1600">
                <a:solidFill>
                  <a:srgbClr val="FFFFFF"/>
                </a:solidFill>
                <a:latin typeface="Alegreya Sans"/>
                <a:ea typeface="Alegreya Sans"/>
                <a:cs typeface="Alegreya Sans"/>
                <a:sym typeface="Alegreya Sans"/>
              </a:defRPr>
            </a:pPr>
            <a:endParaRPr sz="800"/>
          </a:p>
        </p:txBody>
      </p:sp>
      <p:pic>
        <p:nvPicPr>
          <p:cNvPr id="126" name="image1.png" descr="image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600" y="6333507"/>
            <a:ext cx="1275000" cy="35669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age2.png" descr="image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9000" y="6529635"/>
            <a:ext cx="2108200" cy="127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8" name="image3.png" descr="image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8150" y="6682317"/>
            <a:ext cx="863600" cy="99484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Title Text"/>
          <p:cNvSpPr>
            <a:spLocks noGrp="1"/>
          </p:cNvSpPr>
          <p:nvPr>
            <p:ph type="title"/>
          </p:nvPr>
        </p:nvSpPr>
        <p:spPr>
          <a:xfrm>
            <a:off x="2133600" y="381000"/>
            <a:ext cx="7620000" cy="1143000"/>
          </a:xfrm>
          <a:prstGeom prst="rect">
            <a:avLst/>
          </a:prstGeom>
        </p:spPr>
        <p:txBody>
          <a:bodyPr lIns="91439" tIns="91439" rIns="91439" bIns="91439"/>
          <a:lstStyle>
            <a:lvl1pPr algn="l" defTabSz="914400">
              <a:defRPr sz="2800">
                <a:solidFill>
                  <a:srgbClr val="343E48"/>
                </a:solidFill>
                <a:latin typeface="Futura PT Heavy"/>
                <a:ea typeface="Futura PT Heavy"/>
                <a:cs typeface="Futura PT Heavy"/>
                <a:sym typeface="Futura PT Heavy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0" name="Body Level One…"/>
          <p:cNvSpPr>
            <a:spLocks noGrp="1"/>
          </p:cNvSpPr>
          <p:nvPr>
            <p:ph type="body" sz="quarter" idx="1"/>
          </p:nvPr>
        </p:nvSpPr>
        <p:spPr>
          <a:xfrm>
            <a:off x="2133600" y="482600"/>
            <a:ext cx="5029200" cy="431800"/>
          </a:xfrm>
          <a:prstGeom prst="rect">
            <a:avLst/>
          </a:prstGeom>
        </p:spPr>
        <p:txBody>
          <a:bodyPr lIns="91439" tIns="91439" rIns="91439" bIns="91439" anchor="t"/>
          <a:lstStyle>
            <a:lvl1pPr marL="0" indent="0" defTabSz="914400">
              <a:spcBef>
                <a:spcPts val="250"/>
              </a:spcBef>
              <a:buSzTx/>
              <a:buNone/>
              <a:defRPr sz="1100">
                <a:solidFill>
                  <a:srgbClr val="8D98A5"/>
                </a:solidFill>
                <a:latin typeface="Futura PT Book"/>
                <a:ea typeface="Futura PT Book"/>
                <a:cs typeface="Futura PT Book"/>
                <a:sym typeface="Futura PT Book"/>
              </a:defRPr>
            </a:lvl1pPr>
            <a:lvl2pPr marL="0" indent="228600" defTabSz="914400">
              <a:spcBef>
                <a:spcPts val="250"/>
              </a:spcBef>
              <a:buSzTx/>
              <a:buNone/>
              <a:defRPr sz="1100">
                <a:solidFill>
                  <a:srgbClr val="8D98A5"/>
                </a:solidFill>
                <a:latin typeface="Futura PT Book"/>
                <a:ea typeface="Futura PT Book"/>
                <a:cs typeface="Futura PT Book"/>
                <a:sym typeface="Futura PT Book"/>
              </a:defRPr>
            </a:lvl2pPr>
            <a:lvl3pPr marL="0" indent="457200" defTabSz="914400">
              <a:spcBef>
                <a:spcPts val="250"/>
              </a:spcBef>
              <a:buSzTx/>
              <a:buNone/>
              <a:defRPr sz="1100">
                <a:solidFill>
                  <a:srgbClr val="8D98A5"/>
                </a:solidFill>
                <a:latin typeface="Futura PT Book"/>
                <a:ea typeface="Futura PT Book"/>
                <a:cs typeface="Futura PT Book"/>
                <a:sym typeface="Futura PT Book"/>
              </a:defRPr>
            </a:lvl3pPr>
            <a:lvl4pPr marL="0" indent="685800" defTabSz="914400">
              <a:spcBef>
                <a:spcPts val="250"/>
              </a:spcBef>
              <a:buSzTx/>
              <a:buNone/>
              <a:defRPr sz="1100">
                <a:solidFill>
                  <a:srgbClr val="8D98A5"/>
                </a:solidFill>
                <a:latin typeface="Futura PT Book"/>
                <a:ea typeface="Futura PT Book"/>
                <a:cs typeface="Futura PT Book"/>
                <a:sym typeface="Futura PT Book"/>
              </a:defRPr>
            </a:lvl4pPr>
            <a:lvl5pPr marL="0" indent="914400" defTabSz="914400">
              <a:spcBef>
                <a:spcPts val="250"/>
              </a:spcBef>
              <a:buSzTx/>
              <a:buNone/>
              <a:defRPr sz="1100">
                <a:solidFill>
                  <a:srgbClr val="8D98A5"/>
                </a:solidFill>
                <a:latin typeface="Futura PT Book"/>
                <a:ea typeface="Futura PT Book"/>
                <a:cs typeface="Futura PT Book"/>
                <a:sym typeface="Futura PT Book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31" name="Slide Number"/>
          <p:cNvSpPr>
            <a:spLocks noGrp="1"/>
          </p:cNvSpPr>
          <p:nvPr>
            <p:ph type="sldNum" sz="quarter" idx="2"/>
          </p:nvPr>
        </p:nvSpPr>
        <p:spPr>
          <a:xfrm>
            <a:off x="1618947" y="527898"/>
            <a:ext cx="267306" cy="275591"/>
          </a:xfrm>
          <a:prstGeom prst="rect">
            <a:avLst/>
          </a:prstGeom>
        </p:spPr>
        <p:txBody>
          <a:bodyPr lIns="91439" tIns="91439" rIns="91439" bIns="91439" anchor="ctr"/>
          <a:lstStyle>
            <a:lvl1pPr defTabSz="914400">
              <a:defRPr sz="1200">
                <a:latin typeface="Futura PT Book"/>
                <a:ea typeface="Futura PT Book"/>
                <a:cs typeface="Futura PT Book"/>
                <a:sym typeface="Futura PT Book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19272B1-99B0-214E-8926-B46D3A2739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67D5A3-287B-C64E-8E26-AE388B0173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4008994"/>
            <a:ext cx="11401327" cy="1197286"/>
          </a:xfrm>
          <a:prstGeom prst="rect">
            <a:avLst/>
          </a:prstGeom>
        </p:spPr>
        <p:txBody>
          <a:bodyPr lIns="0" bIns="0" anchor="b">
            <a:normAutofit/>
          </a:bodyPr>
          <a:lstStyle>
            <a:lvl1pPr algn="l">
              <a:defRPr sz="54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57AFF37-CE3A-B742-A62F-2A3257140A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2900" y="5206280"/>
            <a:ext cx="10158560" cy="508720"/>
          </a:xfrm>
        </p:spPr>
        <p:txBody>
          <a:bodyPr lIns="45720" anchor="b" anchorCtr="0"/>
          <a:lstStyle>
            <a:lvl1pPr marL="0" indent="0">
              <a:buFontTx/>
              <a:buNone/>
              <a:defRPr>
                <a:solidFill>
                  <a:schemeClr val="bg1"/>
                </a:solidFill>
              </a:defRPr>
            </a:lvl1pPr>
            <a:lvl2pPr marL="287338" indent="0">
              <a:buFontTx/>
              <a:buNone/>
              <a:defRPr/>
            </a:lvl2pPr>
            <a:lvl3pPr marL="574675" indent="0">
              <a:buFontTx/>
              <a:buNone/>
              <a:defRPr/>
            </a:lvl3pPr>
            <a:lvl4pPr marL="803275" indent="0">
              <a:buFontTx/>
              <a:buNone/>
              <a:defRPr/>
            </a:lvl4pPr>
            <a:lvl5pPr marL="1031875" indent="0">
              <a:buFontTx/>
              <a:buNone/>
              <a:defRPr/>
            </a:lvl5pPr>
          </a:lstStyle>
          <a:p>
            <a:pPr lvl="0"/>
            <a:r>
              <a:rPr lang="en-US"/>
              <a:t>Click to edit subtitle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57C7A8EA-E9AD-2747-BB8E-4E6AC446E0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2900" y="5829300"/>
            <a:ext cx="5753100" cy="358775"/>
          </a:xfrm>
        </p:spPr>
        <p:txBody>
          <a:bodyPr lIns="64008" tIns="91440" anchor="b" anchorCtr="0">
            <a:normAutofit/>
          </a:bodyPr>
          <a:lstStyle>
            <a:lvl1pPr marL="0" indent="0">
              <a:buFontTx/>
              <a:buNone/>
              <a:defRPr sz="1800">
                <a:solidFill>
                  <a:schemeClr val="bg1"/>
                </a:solidFill>
              </a:defRPr>
            </a:lvl1pPr>
            <a:lvl2pPr marL="287338" indent="0">
              <a:buFontTx/>
              <a:buNone/>
              <a:defRPr/>
            </a:lvl2pPr>
            <a:lvl3pPr marL="574675" indent="0">
              <a:buFontTx/>
              <a:buNone/>
              <a:defRPr/>
            </a:lvl3pPr>
            <a:lvl4pPr marL="803275" indent="0">
              <a:buFontTx/>
              <a:buNone/>
              <a:defRPr/>
            </a:lvl4pPr>
            <a:lvl5pPr marL="1031875" indent="0">
              <a:buFontTx/>
              <a:buNone/>
              <a:defRPr/>
            </a:lvl5pPr>
          </a:lstStyle>
          <a:p>
            <a:pPr lvl="0"/>
            <a:r>
              <a:rPr lang="en-US"/>
              <a:t>Presenter name</a:t>
            </a:r>
          </a:p>
        </p:txBody>
      </p:sp>
    </p:spTree>
    <p:extLst>
      <p:ext uri="{BB962C8B-B14F-4D97-AF65-F5344CB8AC3E}">
        <p14:creationId xmlns:p14="http://schemas.microsoft.com/office/powerpoint/2010/main" val="1796112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B1071-EAD7-2142-9E61-767469E34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76263"/>
            <a:ext cx="10515600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D96C5B-016D-C54F-9A6E-0A79A4CE2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632730"/>
            <a:ext cx="10515600" cy="1500187"/>
          </a:xfrm>
        </p:spPr>
        <p:txBody>
          <a:bodyPr anchor="t" anchorCtr="1"/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2A8EB-B554-EA44-94DE-06559413F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6039D-FA2F-F446-B515-A25EA0F25CD4}" type="datetime1">
              <a:rPr lang="en-CA" smtClean="0"/>
              <a:t>2021-06-23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B3A6A-A61C-6B49-A093-4D6D4B748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87156-1B62-FF4E-96AA-FF576F5C0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41727" y="0"/>
            <a:ext cx="447224" cy="457199"/>
          </a:xfrm>
          <a:prstGeom prst="rect">
            <a:avLst/>
          </a:prstGeom>
        </p:spPr>
        <p:txBody>
          <a:bodyPr/>
          <a:lstStyle/>
          <a:p>
            <a:fld id="{220513D4-7261-F848-8FAE-CF02B39A77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863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0F02A-4F51-E644-8B2B-31C6F597B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199"/>
            <a:ext cx="11277600" cy="9906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3D98B-14A6-2B46-A93E-4BC72CD190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51816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8DBDA5-30F9-ED40-BA26-3917134543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60127" y="1600200"/>
            <a:ext cx="51816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FE26D5-FB56-984C-8394-E70D35274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6990A-28E2-2241-82B9-77C01C864E0E}" type="datetime1">
              <a:rPr lang="en-CA" smtClean="0"/>
              <a:t>2021-06-23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7C6652-EF52-B446-88CA-29FB7E22D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B625CD-903C-3743-9541-67483A042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41727" y="0"/>
            <a:ext cx="447224" cy="457199"/>
          </a:xfrm>
          <a:prstGeom prst="rect">
            <a:avLst/>
          </a:prstGeom>
        </p:spPr>
        <p:txBody>
          <a:bodyPr/>
          <a:lstStyle/>
          <a:p>
            <a:fld id="{220513D4-7261-F848-8FAE-CF02B39A77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300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21294-1363-054E-8DCD-CB664EF77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457199"/>
            <a:ext cx="11270721" cy="9906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96DDB2-303F-784C-B377-925EEDAD3B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54FAFF-5E82-6B48-AF85-FD48AEE399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2424112"/>
            <a:ext cx="5157787" cy="32824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AD9F4C-27A7-0C49-8E62-C87DDF9482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44733" y="16002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312F80-5872-0B43-B7B6-ABD5D1318C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44733" y="2424112"/>
            <a:ext cx="5183188" cy="32824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1E9EF0-219D-DC4F-B9E2-6D048D9CE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3CBA0-B8BE-454E-9320-1397925DEF46}" type="datetime1">
              <a:rPr lang="en-CA" smtClean="0"/>
              <a:t>2021-06-23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7A6FEA-DEE0-D744-A158-CB0B632F8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15E0DB-5C91-584F-A15F-D5B2D5476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41727" y="0"/>
            <a:ext cx="447224" cy="457199"/>
          </a:xfrm>
          <a:prstGeom prst="rect">
            <a:avLst/>
          </a:prstGeom>
        </p:spPr>
        <p:txBody>
          <a:bodyPr/>
          <a:lstStyle/>
          <a:p>
            <a:fld id="{220513D4-7261-F848-8FAE-CF02B39A77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607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B0246-A0AF-BF4B-B83B-CEE811610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199"/>
            <a:ext cx="11277600" cy="9906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A7C7DD-7FD8-0E41-96C0-E2F47CDE3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398DA-F13D-9644-8FFD-469E8B6CEC02}" type="datetime1">
              <a:rPr lang="en-CA" smtClean="0"/>
              <a:t>2021-06-23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03B0FB-BFC2-BD44-9A8D-9E3AB81A6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44269A-EC65-C948-9444-AD4FE2179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41727" y="0"/>
            <a:ext cx="447224" cy="457199"/>
          </a:xfrm>
          <a:prstGeom prst="rect">
            <a:avLst/>
          </a:prstGeom>
        </p:spPr>
        <p:txBody>
          <a:bodyPr/>
          <a:lstStyle/>
          <a:p>
            <a:fld id="{220513D4-7261-F848-8FAE-CF02B39A77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580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926709-8B13-314E-B328-9E8351BC5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6AF57-68DC-5241-AA7B-E116E226E515}" type="datetime1">
              <a:rPr lang="en-CA" smtClean="0"/>
              <a:t>2021-06-23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E70B8A-E4B2-DD42-8DBE-FA1DC54BD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834D57-9D7F-3B42-B3FC-5D1C1139C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41727" y="0"/>
            <a:ext cx="447224" cy="457199"/>
          </a:xfrm>
          <a:prstGeom prst="rect">
            <a:avLst/>
          </a:prstGeom>
        </p:spPr>
        <p:txBody>
          <a:bodyPr/>
          <a:lstStyle/>
          <a:p>
            <a:fld id="{220513D4-7261-F848-8FAE-CF02B39A77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668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3E635-6006-B247-9A7F-553836760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4314825" cy="9906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88129-AEC9-4942-BFD3-CB2BEC0C14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457200"/>
            <a:ext cx="5645727" cy="524933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3032AB-8D1A-2546-B6D8-ECA4542D11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1600199"/>
            <a:ext cx="5232400" cy="410633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084573-3786-904C-BEAB-7308549DE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17373-5A5E-4B47-A8E3-F30B8EF2A23E}" type="datetime1">
              <a:rPr lang="en-CA" smtClean="0"/>
              <a:t>2021-06-23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472E8E-04A5-3D45-8663-18FE598F7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85C7B5-FD8E-414B-BC7D-783D731E5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41727" y="0"/>
            <a:ext cx="447224" cy="457199"/>
          </a:xfrm>
          <a:prstGeom prst="rect">
            <a:avLst/>
          </a:prstGeom>
        </p:spPr>
        <p:txBody>
          <a:bodyPr/>
          <a:lstStyle/>
          <a:p>
            <a:fld id="{220513D4-7261-F848-8FAE-CF02B39A77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41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DF53D-A5AC-AD43-8D7E-A0962CCEF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5139267" cy="9906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FDC009-9B3E-C14C-916B-507E998B9C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201"/>
            <a:ext cx="5350932" cy="52577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5449DF-19BD-214E-8E6F-6C05ACB93A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5139267" cy="41148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BED602-E4B9-3049-8CF0-B312A1FB2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D4C1F-7783-E041-9472-24F46D16163B}" type="datetime1">
              <a:rPr lang="en-CA" smtClean="0"/>
              <a:t>2021-06-23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4D2C96-46AB-A04E-B81B-D32C16647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C9A2C6-E43C-CF4A-A96C-7FE7A0952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41727" y="0"/>
            <a:ext cx="447224" cy="457199"/>
          </a:xfrm>
          <a:prstGeom prst="rect">
            <a:avLst/>
          </a:prstGeom>
        </p:spPr>
        <p:txBody>
          <a:bodyPr/>
          <a:lstStyle/>
          <a:p>
            <a:fld id="{220513D4-7261-F848-8FAE-CF02B39A77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628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B56E6F-8FD2-0E47-911E-80748C6FC722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E849F5-151E-204E-9BB8-946F1AC58E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11277600" cy="4229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 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7E13F5-06DF-D74C-AD90-5506E0F765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40475"/>
            <a:ext cx="101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68858C0-6DDE-9444-BC31-866ED9DFCD8E}" type="datetime1">
              <a:rPr lang="en-CA" smtClean="0"/>
              <a:pPr/>
              <a:t>2021-06-23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EECFE335-690C-D344-B45B-49DDA88CED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67933" y="6340475"/>
            <a:ext cx="3606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057F95FF-DFDB-A547-BB18-138C33CA3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1"/>
            <a:ext cx="11277600" cy="990599"/>
          </a:xfrm>
          <a:prstGeom prst="rect">
            <a:avLst/>
          </a:prstGeom>
        </p:spPr>
        <p:txBody>
          <a:bodyPr vert="horz" lIns="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53303-3C57-8046-9232-D2E7A9E7D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41727" y="0"/>
            <a:ext cx="447224" cy="457199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r">
              <a:defRPr sz="1400" b="1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95A67B-D0FE-F448-80B1-1191BC67A3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670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60" r:id="rId12"/>
    <p:sldLayoutId id="2147483661" r:id="rId13"/>
    <p:sldLayoutId id="2147483688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7338" indent="-287338" algn="l" defTabSz="914400" rtl="0" eaLnBrk="1" latinLnBrk="0" hangingPunct="1">
        <a:lnSpc>
          <a:spcPct val="90000"/>
        </a:lnSpc>
        <a:spcBef>
          <a:spcPts val="1000"/>
        </a:spcBef>
        <a:buSzPct val="70000"/>
        <a:buFontTx/>
        <a:buBlip>
          <a:blip r:embed="rId17"/>
        </a:buBlip>
        <a:tabLst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65138" indent="-177800" algn="l" defTabSz="914400" rtl="0" eaLnBrk="1" latinLnBrk="0" hangingPunct="1">
        <a:lnSpc>
          <a:spcPct val="90000"/>
        </a:lnSpc>
        <a:spcBef>
          <a:spcPts val="500"/>
        </a:spcBef>
        <a:buSzPct val="65000"/>
        <a:buFontTx/>
        <a:buBlip>
          <a:blip r:embed="rId17"/>
        </a:buBlip>
        <a:tabLst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744538" indent="-169863" algn="l" defTabSz="914400" rtl="0" eaLnBrk="1" latinLnBrk="0" hangingPunct="1">
        <a:lnSpc>
          <a:spcPct val="90000"/>
        </a:lnSpc>
        <a:spcBef>
          <a:spcPts val="500"/>
        </a:spcBef>
        <a:buSzPct val="55000"/>
        <a:buFontTx/>
        <a:buBlip>
          <a:blip r:embed="rId17"/>
        </a:buBlip>
        <a:tabLst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973138" indent="-169863" algn="l" defTabSz="914400" rtl="0" eaLnBrk="1" latinLnBrk="0" hangingPunct="1">
        <a:lnSpc>
          <a:spcPct val="90000"/>
        </a:lnSpc>
        <a:spcBef>
          <a:spcPts val="500"/>
        </a:spcBef>
        <a:buClr>
          <a:srgbClr val="5B86AD"/>
        </a:buClr>
        <a:buSzPct val="110000"/>
        <a:buFont typeface="Arial" panose="020B0604020202020204" pitchFamily="34" charset="0"/>
        <a:buChar char="•"/>
        <a:tabLst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201738" indent="-169863" algn="l" defTabSz="914400" rtl="0" eaLnBrk="1" latinLnBrk="0" hangingPunct="1">
        <a:lnSpc>
          <a:spcPct val="90000"/>
        </a:lnSpc>
        <a:spcBef>
          <a:spcPts val="500"/>
        </a:spcBef>
        <a:buClr>
          <a:srgbClr val="5B86AD"/>
        </a:buClr>
        <a:buFont typeface="Arial" panose="020B0604020202020204" pitchFamily="34" charset="0"/>
        <a:buChar char="•"/>
        <a:tabLst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userDrawn="1">
          <p15:clr>
            <a:srgbClr val="F26B43"/>
          </p15:clr>
        </p15:guide>
        <p15:guide id="5" orient="horz" userDrawn="1">
          <p15:clr>
            <a:srgbClr val="F26B43"/>
          </p15:clr>
        </p15:guide>
        <p15:guide id="6" orient="horz" pos="4320" userDrawn="1">
          <p15:clr>
            <a:srgbClr val="F26B43"/>
          </p15:clr>
        </p15:guide>
        <p15:guide id="7" orient="horz" pos="3672" userDrawn="1">
          <p15:clr>
            <a:srgbClr val="F26B43"/>
          </p15:clr>
        </p15:guide>
        <p15:guide id="8" orient="horz" pos="288" userDrawn="1">
          <p15:clr>
            <a:srgbClr val="F26B43"/>
          </p15:clr>
        </p15:guide>
        <p15:guide id="9" pos="288" userDrawn="1">
          <p15:clr>
            <a:srgbClr val="F26B43"/>
          </p15:clr>
        </p15:guide>
        <p15:guide id="10" pos="7392" userDrawn="1">
          <p15:clr>
            <a:srgbClr val="F26B43"/>
          </p15:clr>
        </p15:guide>
        <p15:guide id="11" pos="7680" userDrawn="1">
          <p15:clr>
            <a:srgbClr val="F26B43"/>
          </p15:clr>
        </p15:guide>
        <p15:guide id="12" orient="horz" pos="912" userDrawn="1">
          <p15:clr>
            <a:srgbClr val="F26B43"/>
          </p15:clr>
        </p15:guide>
        <p15:guide id="13" orient="horz" pos="1008" userDrawn="1">
          <p15:clr>
            <a:srgbClr val="F26B43"/>
          </p15:clr>
        </p15:guide>
        <p15:guide id="14" orient="horz" pos="3600" userDrawn="1">
          <p15:clr>
            <a:srgbClr val="F26B43"/>
          </p15:clr>
        </p15:guide>
        <p15:guide id="15" orient="horz" pos="4224" userDrawn="1">
          <p15:clr>
            <a:srgbClr val="F26B43"/>
          </p15:clr>
        </p15:guide>
        <p15:guide id="16" pos="21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>
            <a:spLocks noGrp="1"/>
          </p:cNvSpPr>
          <p:nvPr>
            <p:ph type="title"/>
          </p:nvPr>
        </p:nvSpPr>
        <p:spPr>
          <a:xfrm>
            <a:off x="2193727" y="312539"/>
            <a:ext cx="7804547" cy="15180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6" tIns="71436" rIns="71436" bIns="71436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>
            <a:spLocks noGrp="1"/>
          </p:cNvSpPr>
          <p:nvPr>
            <p:ph type="body" idx="1"/>
          </p:nvPr>
        </p:nvSpPr>
        <p:spPr>
          <a:xfrm>
            <a:off x="6805083" y="1981200"/>
            <a:ext cx="4775201" cy="4876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6" tIns="71436" rIns="71436" bIns="71436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>
            <a:spLocks noGrp="1"/>
          </p:cNvSpPr>
          <p:nvPr>
            <p:ph type="sldNum" sz="quarter" idx="2"/>
          </p:nvPr>
        </p:nvSpPr>
        <p:spPr>
          <a:xfrm>
            <a:off x="5946695" y="6505277"/>
            <a:ext cx="289682" cy="836765"/>
          </a:xfrm>
          <a:prstGeom prst="rect">
            <a:avLst/>
          </a:prstGeom>
          <a:ln w="12700">
            <a:miter lim="400000"/>
          </a:ln>
        </p:spPr>
        <p:txBody>
          <a:bodyPr wrap="square" lIns="71436" tIns="71436" rIns="71436" bIns="71436">
            <a:spAutoFit/>
          </a:bodyPr>
          <a:lstStyle>
            <a:lvl1pPr>
              <a:defRPr sz="1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2" r:id="rId10"/>
    <p:sldLayoutId id="2147483689" r:id="rId11"/>
  </p:sldLayoutIdLst>
  <p:transition spd="med"/>
  <p:hf hdr="0" ftr="0" dt="0"/>
  <p:txStyles>
    <p:titleStyle>
      <a:lvl1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000000"/>
          </a:solidFill>
          <a:uFillTx/>
          <a:latin typeface="Avenir Next Condensed"/>
          <a:ea typeface="Avenir Next Condensed"/>
          <a:cs typeface="Avenir Next Condensed"/>
          <a:sym typeface="Avenir Next Condensed"/>
        </a:defRPr>
      </a:lvl1pPr>
      <a:lvl2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000000"/>
          </a:solidFill>
          <a:uFillTx/>
          <a:latin typeface="Avenir Next Condensed"/>
          <a:ea typeface="Avenir Next Condensed"/>
          <a:cs typeface="Avenir Next Condensed"/>
          <a:sym typeface="Avenir Next Condensed"/>
        </a:defRPr>
      </a:lvl2pPr>
      <a:lvl3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000000"/>
          </a:solidFill>
          <a:uFillTx/>
          <a:latin typeface="Avenir Next Condensed"/>
          <a:ea typeface="Avenir Next Condensed"/>
          <a:cs typeface="Avenir Next Condensed"/>
          <a:sym typeface="Avenir Next Condensed"/>
        </a:defRPr>
      </a:lvl3pPr>
      <a:lvl4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000000"/>
          </a:solidFill>
          <a:uFillTx/>
          <a:latin typeface="Avenir Next Condensed"/>
          <a:ea typeface="Avenir Next Condensed"/>
          <a:cs typeface="Avenir Next Condensed"/>
          <a:sym typeface="Avenir Next Condensed"/>
        </a:defRPr>
      </a:lvl4pPr>
      <a:lvl5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000000"/>
          </a:solidFill>
          <a:uFillTx/>
          <a:latin typeface="Avenir Next Condensed"/>
          <a:ea typeface="Avenir Next Condensed"/>
          <a:cs typeface="Avenir Next Condensed"/>
          <a:sym typeface="Avenir Next Condensed"/>
        </a:defRPr>
      </a:lvl5pPr>
      <a:lvl6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000000"/>
          </a:solidFill>
          <a:uFillTx/>
          <a:latin typeface="Avenir Next Condensed"/>
          <a:ea typeface="Avenir Next Condensed"/>
          <a:cs typeface="Avenir Next Condensed"/>
          <a:sym typeface="Avenir Next Condensed"/>
        </a:defRPr>
      </a:lvl6pPr>
      <a:lvl7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000000"/>
          </a:solidFill>
          <a:uFillTx/>
          <a:latin typeface="Avenir Next Condensed"/>
          <a:ea typeface="Avenir Next Condensed"/>
          <a:cs typeface="Avenir Next Condensed"/>
          <a:sym typeface="Avenir Next Condensed"/>
        </a:defRPr>
      </a:lvl7pPr>
      <a:lvl8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000000"/>
          </a:solidFill>
          <a:uFillTx/>
          <a:latin typeface="Avenir Next Condensed"/>
          <a:ea typeface="Avenir Next Condensed"/>
          <a:cs typeface="Avenir Next Condensed"/>
          <a:sym typeface="Avenir Next Condensed"/>
        </a:defRPr>
      </a:lvl8pPr>
      <a:lvl9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000000"/>
          </a:solidFill>
          <a:uFillTx/>
          <a:latin typeface="Avenir Next Condensed"/>
          <a:ea typeface="Avenir Next Condensed"/>
          <a:cs typeface="Avenir Next Condensed"/>
          <a:sym typeface="Avenir Next Condensed"/>
        </a:defRPr>
      </a:lvl9pPr>
    </p:titleStyle>
    <p:bodyStyle>
      <a:lvl1pPr marL="617361" marR="0" indent="-617361" algn="l" defTabSz="82153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Geneva"/>
          <a:ea typeface="Geneva"/>
          <a:cs typeface="Geneva"/>
          <a:sym typeface="Geneva"/>
        </a:defRPr>
      </a:lvl1pPr>
      <a:lvl2pPr marL="1061860" marR="0" indent="-617361" algn="l" defTabSz="82153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Geneva"/>
          <a:ea typeface="Geneva"/>
          <a:cs typeface="Geneva"/>
          <a:sym typeface="Geneva"/>
        </a:defRPr>
      </a:lvl2pPr>
      <a:lvl3pPr marL="1506360" marR="0" indent="-617360" algn="l" defTabSz="82153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Geneva"/>
          <a:ea typeface="Geneva"/>
          <a:cs typeface="Geneva"/>
          <a:sym typeface="Geneva"/>
        </a:defRPr>
      </a:lvl3pPr>
      <a:lvl4pPr marL="1950860" marR="0" indent="-617360" algn="l" defTabSz="82153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Geneva"/>
          <a:ea typeface="Geneva"/>
          <a:cs typeface="Geneva"/>
          <a:sym typeface="Geneva"/>
        </a:defRPr>
      </a:lvl4pPr>
      <a:lvl5pPr marL="2395360" marR="0" indent="-617360" algn="l" defTabSz="82153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Geneva"/>
          <a:ea typeface="Geneva"/>
          <a:cs typeface="Geneva"/>
          <a:sym typeface="Geneva"/>
        </a:defRPr>
      </a:lvl5pPr>
      <a:lvl6pPr marL="2839860" marR="0" indent="-617360" algn="l" defTabSz="82153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Geneva"/>
          <a:ea typeface="Geneva"/>
          <a:cs typeface="Geneva"/>
          <a:sym typeface="Geneva"/>
        </a:defRPr>
      </a:lvl6pPr>
      <a:lvl7pPr marL="3284361" marR="0" indent="-617360" algn="l" defTabSz="82153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Geneva"/>
          <a:ea typeface="Geneva"/>
          <a:cs typeface="Geneva"/>
          <a:sym typeface="Geneva"/>
        </a:defRPr>
      </a:lvl7pPr>
      <a:lvl8pPr marL="3728861" marR="0" indent="-617360" algn="l" defTabSz="82153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Geneva"/>
          <a:ea typeface="Geneva"/>
          <a:cs typeface="Geneva"/>
          <a:sym typeface="Geneva"/>
        </a:defRPr>
      </a:lvl8pPr>
      <a:lvl9pPr marL="4173361" marR="0" indent="-617361" algn="l" defTabSz="82153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Geneva"/>
          <a:ea typeface="Geneva"/>
          <a:cs typeface="Geneva"/>
          <a:sym typeface="Geneva"/>
        </a:defRPr>
      </a:lvl9pPr>
    </p:bodyStyle>
    <p:otherStyle>
      <a:lvl1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5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maps4html.org/experiments/styling/alternate-styles/" TargetMode="External"/><Relationship Id="rId2" Type="http://schemas.openxmlformats.org/officeDocument/2006/relationships/hyperlink" Target="https://maps4html.org/experiments/change-projection/projection-negotiation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_5mMxmCxEg8?t=133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maps4html.org/experiments/api/custom-map-ui/bootstrap-ui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cdocs.gc.ca/nrcan-rncandav/nodes/61488489/peter.rushforth%40canada.ca%3Fsubject%3DCCOG%20Presentation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.org/community/maps4html/2021/05/27/winter-2021-report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w3.org/2020/maps/report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iWSX9-72wsE" TargetMode="Externa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maps4html.org/experiment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aps4html.org/UCR-MapML-Matrix/mapml-ucrs-fulfillment-matrix.html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maps4html.org/experiments/custom-projections/bc/" TargetMode="External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aps4html.org/experiments/custom-projections/Arctic-SDI/" TargetMode="External"/><Relationship Id="rId5" Type="http://schemas.openxmlformats.org/officeDocument/2006/relationships/hyperlink" Target="https://maps4html.org/experiments/custom-projections/Atlas-of-Canada/" TargetMode="External"/><Relationship Id="rId4" Type="http://schemas.openxmlformats.org/officeDocument/2006/relationships/image" Target="../media/image14.png"/><Relationship Id="rId9" Type="http://schemas.openxmlformats.org/officeDocument/2006/relationships/hyperlink" Target="https://maps4html.org/experiments/custom-projections/BNG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maps4html.org/experiments/linking/features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maps4html.org/experiments/change-projection/zoomin-zoomout/mapml-viewer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A92F0-8D6C-AC43-AECB-F1F6A3434F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4253345"/>
            <a:ext cx="11401327" cy="1461655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Maps for HTML Community Report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19572-9F54-C640-876D-80A41B621EA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2900" y="5715000"/>
            <a:ext cx="10158560" cy="508720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2021-06-24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0470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Other Benefits of Linking Geospatial Data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Projection negotiation  - </a:t>
            </a:r>
            <a:r>
              <a:rPr lang="en-CA" dirty="0" smtClean="0">
                <a:hlinkClick r:id="rId2"/>
              </a:rPr>
              <a:t>demo</a:t>
            </a:r>
            <a:endParaRPr lang="en-CA" dirty="0" smtClean="0"/>
          </a:p>
          <a:p>
            <a:r>
              <a:rPr lang="en-CA" dirty="0" smtClean="0"/>
              <a:t>Alternate </a:t>
            </a:r>
            <a:r>
              <a:rPr lang="en-CA" dirty="0" err="1" smtClean="0"/>
              <a:t>basemap</a:t>
            </a:r>
            <a:r>
              <a:rPr lang="en-CA" dirty="0" smtClean="0"/>
              <a:t> / map layer style selection - </a:t>
            </a:r>
            <a:r>
              <a:rPr lang="en-CA" dirty="0" smtClean="0">
                <a:hlinkClick r:id="rId3"/>
              </a:rPr>
              <a:t>demo</a:t>
            </a:r>
            <a:endParaRPr lang="en-CA" dirty="0" smtClean="0"/>
          </a:p>
          <a:p>
            <a:r>
              <a:rPr lang="en-CA" dirty="0" smtClean="0"/>
              <a:t>Layer style preference </a:t>
            </a:r>
            <a:r>
              <a:rPr lang="en-CA" dirty="0"/>
              <a:t>n</a:t>
            </a:r>
            <a:r>
              <a:rPr lang="en-CA" dirty="0" smtClean="0"/>
              <a:t>egotiation (accessibility)</a:t>
            </a:r>
          </a:p>
          <a:p>
            <a:r>
              <a:rPr lang="en-CA" dirty="0" smtClean="0"/>
              <a:t>SEO / decision making  - </a:t>
            </a:r>
            <a:r>
              <a:rPr lang="en-CA" dirty="0" smtClean="0">
                <a:hlinkClick r:id="rId4"/>
              </a:rPr>
              <a:t>video demo</a:t>
            </a:r>
            <a:endParaRPr lang="en-CA" dirty="0" smtClean="0"/>
          </a:p>
          <a:p>
            <a:pPr marL="0" indent="0">
              <a:buNone/>
            </a:pPr>
            <a:endParaRPr lang="en-CA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5A67B-D0FE-F448-80B1-1191BC67A3E6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790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Shareable Primitive APIs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Map customization - </a:t>
            </a:r>
            <a:r>
              <a:rPr lang="en-CA" dirty="0" smtClean="0">
                <a:hlinkClick r:id="rId2"/>
              </a:rPr>
              <a:t>demo</a:t>
            </a:r>
            <a:endParaRPr lang="en-CA" dirty="0" smtClean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5A67B-D0FE-F448-80B1-1191BC67A3E6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6418" y="1600200"/>
            <a:ext cx="5665661" cy="3686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804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Shared (shareable) Primitives: APIs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665" y="1600200"/>
            <a:ext cx="11544627" cy="4229100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CA" sz="1600" dirty="0">
                <a:solidFill>
                  <a:srgbClr val="569CD6"/>
                </a:solidFill>
                <a:latin typeface="Consolas" panose="020B0609020204030204" pitchFamily="49" charset="0"/>
              </a:rPr>
              <a:t>head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CA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CA" sz="1600" dirty="0">
                <a:solidFill>
                  <a:srgbClr val="569CD6"/>
                </a:solidFill>
                <a:latin typeface="Consolas" panose="020B0609020204030204" pitchFamily="49" charset="0"/>
              </a:rPr>
              <a:t>meta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>
                <a:solidFill>
                  <a:srgbClr val="9CDCFE"/>
                </a:solidFill>
                <a:latin typeface="Consolas" panose="020B0609020204030204" pitchFamily="49" charset="0"/>
              </a:rPr>
              <a:t>charset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"utf-8"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CA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CA" sz="1600" dirty="0">
                <a:solidFill>
                  <a:srgbClr val="569CD6"/>
                </a:solidFill>
                <a:latin typeface="Consolas" panose="020B0609020204030204" pitchFamily="49" charset="0"/>
              </a:rPr>
              <a:t>title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British National Grid custom projection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CA" sz="1600" dirty="0">
                <a:solidFill>
                  <a:srgbClr val="569CD6"/>
                </a:solidFill>
                <a:latin typeface="Consolas" panose="020B0609020204030204" pitchFamily="49" charset="0"/>
              </a:rPr>
              <a:t>title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CA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CA" sz="1600" dirty="0">
                <a:solidFill>
                  <a:srgbClr val="569CD6"/>
                </a:solidFill>
                <a:latin typeface="Consolas" panose="020B0609020204030204" pitchFamily="49" charset="0"/>
              </a:rPr>
              <a:t>script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"module"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CA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</a:t>
            </a:r>
            <a:r>
              <a:rPr lang="en-CA" sz="1600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>
                <a:solidFill>
                  <a:srgbClr val="9CDCFE"/>
                </a:solidFill>
                <a:latin typeface="Consolas" panose="020B0609020204030204" pitchFamily="49" charset="0"/>
              </a:rPr>
              <a:t>customProjectionDefinition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`{</a:t>
            </a:r>
            <a:endParaRPr lang="en-CA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        "projection": "BNG",</a:t>
            </a:r>
            <a:endParaRPr lang="en-CA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        "proj4string" : "+</a:t>
            </a:r>
            <a:r>
              <a:rPr lang="en-CA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proj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=</a:t>
            </a:r>
            <a:r>
              <a:rPr lang="en-CA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tmerc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 +lat_0=49 +lon_0=-2 +k=0.999601 +x_0=400000 +y_0=-100000 +</a:t>
            </a:r>
            <a:r>
              <a:rPr lang="en-CA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ellps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=airy +towgs84=446.448,-125.157,542.060,0.1502,0.2470,0.8421,-20.4894 +datum=OSGB36 +units=m +</a:t>
            </a:r>
            <a:r>
              <a:rPr lang="en-CA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no_defs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",</a:t>
            </a:r>
            <a:endParaRPr lang="en-CA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        </a:t>
            </a:r>
            <a:r>
              <a:rPr lang="en-CA" sz="1600" b="1" dirty="0">
                <a:solidFill>
                  <a:srgbClr val="CE9178"/>
                </a:solidFill>
                <a:latin typeface="Consolas" panose="020B0609020204030204" pitchFamily="49" charset="0"/>
              </a:rPr>
              <a:t>"origin" : [-238375,1376256],</a:t>
            </a:r>
            <a:endParaRPr lang="en-CA" sz="1600" b="1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b="1" dirty="0">
                <a:solidFill>
                  <a:srgbClr val="CE9178"/>
                </a:solidFill>
                <a:latin typeface="Consolas" panose="020B0609020204030204" pitchFamily="49" charset="0"/>
              </a:rPr>
              <a:t>        "resolutions" : [896,448,224,112,56,28,14,7,3.5,1.75,0.875,0.4375,0.21875,0.109375],</a:t>
            </a:r>
            <a:endParaRPr lang="en-CA" sz="1600" b="1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b="1" dirty="0">
                <a:solidFill>
                  <a:srgbClr val="CE9178"/>
                </a:solidFill>
                <a:latin typeface="Consolas" panose="020B0609020204030204" pitchFamily="49" charset="0"/>
              </a:rPr>
              <a:t>        "bounds" : [[-238375,0],[900000,1376256]],</a:t>
            </a:r>
            <a:endParaRPr lang="en-CA" sz="1600" b="1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b="1" dirty="0">
                <a:solidFill>
                  <a:srgbClr val="CE9178"/>
                </a:solidFill>
                <a:latin typeface="Consolas" panose="020B0609020204030204" pitchFamily="49" charset="0"/>
              </a:rPr>
              <a:t>        "</a:t>
            </a:r>
            <a:r>
              <a:rPr lang="en-CA" sz="16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tilesize</a:t>
            </a:r>
            <a:r>
              <a:rPr lang="en-CA" sz="1600" b="1" dirty="0">
                <a:solidFill>
                  <a:srgbClr val="CE9178"/>
                </a:solidFill>
                <a:latin typeface="Consolas" panose="020B0609020204030204" pitchFamily="49" charset="0"/>
              </a:rPr>
              <a:t>" : 256</a:t>
            </a:r>
            <a:endParaRPr lang="en-CA" sz="1600" b="1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        }`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</a:t>
            </a:r>
            <a:r>
              <a:rPr lang="en-CA" sz="1600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>
                <a:solidFill>
                  <a:srgbClr val="9CDCFE"/>
                </a:solidFill>
                <a:latin typeface="Consolas" panose="020B0609020204030204" pitchFamily="49" charset="0"/>
              </a:rPr>
              <a:t>customProjectionRegistr</a:t>
            </a:r>
            <a:r>
              <a:rPr lang="en-CA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y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CA" sz="1600" b="1" dirty="0" smtClean="0">
                <a:solidFill>
                  <a:srgbClr val="9CDCFE"/>
                </a:solidFill>
                <a:latin typeface="Consolas" panose="020B0609020204030204" pitchFamily="49" charset="0"/>
              </a:rPr>
              <a:t>window</a:t>
            </a:r>
            <a:r>
              <a:rPr lang="en-CA" sz="1600" b="1" dirty="0" smtClean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CA" sz="1600" b="1" dirty="0" smtClean="0">
                <a:solidFill>
                  <a:srgbClr val="DCDCAA"/>
                </a:solidFill>
                <a:latin typeface="Consolas" panose="020B0609020204030204" pitchFamily="49" charset="0"/>
              </a:rPr>
              <a:t>customProjections</a:t>
            </a:r>
            <a:r>
              <a:rPr lang="en-CA" sz="1600" b="1" dirty="0" smtClean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endParaRPr lang="en-CA" sz="1600" b="1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     </a:t>
            </a:r>
            <a:r>
              <a:rPr lang="en-CA" sz="1600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>
                <a:solidFill>
                  <a:srgbClr val="9CDCFE"/>
                </a:solidFill>
                <a:latin typeface="Consolas" panose="020B0609020204030204" pitchFamily="49" charset="0"/>
              </a:rPr>
              <a:t>cProjection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CA" sz="1600" b="1" dirty="0" smtClean="0">
                <a:solidFill>
                  <a:srgbClr val="9CDCFE"/>
                </a:solidFill>
                <a:latin typeface="Consolas" panose="020B0609020204030204" pitchFamily="49" charset="0"/>
              </a:rPr>
              <a:t>customProjectionRegistry</a:t>
            </a:r>
            <a:r>
              <a:rPr lang="en-CA" sz="1600" b="1" dirty="0" smtClean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CA" sz="1600" b="1" dirty="0" smtClean="0">
                <a:solidFill>
                  <a:srgbClr val="DCDCAA"/>
                </a:solidFill>
                <a:latin typeface="Consolas" panose="020B0609020204030204" pitchFamily="49" charset="0"/>
              </a:rPr>
              <a:t>defineCustomProjection</a:t>
            </a:r>
            <a:r>
              <a:rPr lang="en-CA" sz="1600" b="1" dirty="0" smtClean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CA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customProjectionDefinition</a:t>
            </a:r>
            <a:r>
              <a:rPr lang="en-CA" sz="1600" b="1" dirty="0" smtClean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  <a:endParaRPr lang="en-CA" sz="1600" b="1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CA" sz="1600" dirty="0" smtClean="0">
                <a:solidFill>
                  <a:srgbClr val="569CD6"/>
                </a:solidFill>
                <a:latin typeface="Consolas" panose="020B0609020204030204" pitchFamily="49" charset="0"/>
              </a:rPr>
              <a:t>script</a:t>
            </a:r>
            <a:r>
              <a:rPr lang="en-CA" sz="16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CA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CA" sz="1600" dirty="0">
                <a:solidFill>
                  <a:srgbClr val="569CD6"/>
                </a:solidFill>
                <a:latin typeface="Consolas" panose="020B0609020204030204" pitchFamily="49" charset="0"/>
              </a:rPr>
              <a:t>head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CA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CA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5A67B-D0FE-F448-80B1-1191BC67A3E6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452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5962E-A87C-41D3-ABDA-57CAC8106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433" y="2232212"/>
            <a:ext cx="11269133" cy="990600"/>
          </a:xfrm>
        </p:spPr>
        <p:txBody>
          <a:bodyPr>
            <a:normAutofit fontScale="90000"/>
          </a:bodyPr>
          <a:lstStyle/>
          <a:p>
            <a:pPr algn="ctr"/>
            <a:r>
              <a:rPr lang="en-CA"/>
              <a:t>Thank you!</a:t>
            </a:r>
            <a:br>
              <a:rPr lang="en-CA"/>
            </a:br>
            <a:r>
              <a:rPr lang="en-CA"/>
              <a:t/>
            </a:r>
            <a:br>
              <a:rPr lang="en-CA"/>
            </a:br>
            <a:r>
              <a:rPr lang="en-CA" sz="2000">
                <a:hlinkClick r:id="rId2"/>
              </a:rPr>
              <a:t>Peter.Rushforth@Canada.ca</a:t>
            </a:r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6FE681-FD42-40A4-A1EE-977CE65D9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5A67B-D0FE-F448-80B1-1191BC67A3E6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462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Table of Contents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Workshop</a:t>
            </a:r>
          </a:p>
          <a:p>
            <a:r>
              <a:rPr lang="en-CA" dirty="0" smtClean="0"/>
              <a:t>Accessibility</a:t>
            </a:r>
          </a:p>
          <a:p>
            <a:r>
              <a:rPr lang="en-CA" dirty="0" smtClean="0"/>
              <a:t>UCR Fulfillment Matrix</a:t>
            </a:r>
          </a:p>
          <a:p>
            <a:r>
              <a:rPr lang="en-CA" dirty="0" smtClean="0"/>
              <a:t>Custom Projections</a:t>
            </a:r>
          </a:p>
          <a:p>
            <a:r>
              <a:rPr lang="en-CA" dirty="0" smtClean="0"/>
              <a:t>Linking </a:t>
            </a:r>
            <a:r>
              <a:rPr lang="en-CA" dirty="0" smtClean="0"/>
              <a:t>Spatial Data – The </a:t>
            </a:r>
            <a:r>
              <a:rPr lang="en-CA" dirty="0" err="1" smtClean="0"/>
              <a:t>GeoWeb</a:t>
            </a:r>
            <a:endParaRPr lang="en-CA" dirty="0" smtClean="0"/>
          </a:p>
          <a:p>
            <a:r>
              <a:rPr lang="en-CA" dirty="0"/>
              <a:t>Shared Platform Primitives - APIs</a:t>
            </a:r>
          </a:p>
          <a:p>
            <a:pPr marL="0" indent="0">
              <a:buNone/>
            </a:pPr>
            <a:endParaRPr lang="en-CA" dirty="0" smtClean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5A67B-D0FE-F448-80B1-1191BC67A3E6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359151" y="5612368"/>
            <a:ext cx="8352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+mj-lt"/>
                <a:hlinkClick r:id="rId2"/>
              </a:rPr>
              <a:t>https://www.w3.org/community/maps4html/2021/05/27/winter-2021-report</a:t>
            </a:r>
            <a:r>
              <a:rPr lang="en-CA" dirty="0" smtClean="0">
                <a:latin typeface="+mj-lt"/>
                <a:hlinkClick r:id="rId2"/>
              </a:rPr>
              <a:t>/</a:t>
            </a:r>
            <a:r>
              <a:rPr lang="en-CA" dirty="0" smtClean="0">
                <a:latin typeface="+mj-lt"/>
              </a:rPr>
              <a:t> </a:t>
            </a:r>
            <a:endParaRPr lang="en-CA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24336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90260-E515-4962-95CD-47DB934DF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666" y="457200"/>
            <a:ext cx="11269133" cy="990600"/>
          </a:xfrm>
        </p:spPr>
        <p:txBody>
          <a:bodyPr anchor="b">
            <a:normAutofit/>
          </a:bodyPr>
          <a:lstStyle/>
          <a:p>
            <a:pPr algn="ctr"/>
            <a:r>
              <a:rPr lang="en-CA"/>
              <a:t>Status</a:t>
            </a:r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F3392E1F-EF3F-43D9-9A9D-E38600EDE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5307" y="1416424"/>
            <a:ext cx="9427846" cy="3629719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DC175E-E823-4C6F-AFAE-ACA7D1B2C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41727" y="0"/>
            <a:ext cx="447224" cy="457199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395A67B-D0FE-F448-80B1-1191BC67A3E6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6597A6-F13E-4505-9EF6-C71D368E41E4}"/>
              </a:ext>
            </a:extLst>
          </p:cNvPr>
          <p:cNvSpPr txBox="1"/>
          <p:nvPr/>
        </p:nvSpPr>
        <p:spPr>
          <a:xfrm>
            <a:off x="2462323" y="5334000"/>
            <a:ext cx="80891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>
                <a:latin typeface="+mj-lt"/>
                <a:hlinkClick r:id="rId4"/>
              </a:rPr>
              <a:t>Workshop Report: https://www.w3.org/2020/maps/report</a:t>
            </a:r>
            <a:endParaRPr lang="en-CA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42640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Accessibility Comes First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666" y="1591408"/>
            <a:ext cx="11269133" cy="42291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feature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zoom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=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"12"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b="1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featurecaption</a:t>
            </a:r>
            <a:r>
              <a:rPr lang="en-US" b="1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b="1" dirty="0">
                <a:solidFill>
                  <a:schemeClr val="tx1"/>
                </a:solidFill>
                <a:latin typeface="Consolas" panose="020B0609020204030204" pitchFamily="49" charset="0"/>
              </a:rPr>
              <a:t>An accessible feature name</a:t>
            </a:r>
            <a:r>
              <a:rPr lang="en-US" b="1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featurecaption</a:t>
            </a:r>
            <a:r>
              <a:rPr lang="en-US" b="1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b="1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properties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&gt;&lt;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HTML-valued properties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properties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geometry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cs</a:t>
            </a:r>
            <a:r>
              <a:rPr lang="en-US" dirty="0" smtClean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dirty="0" smtClean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CE9178"/>
                </a:solidFill>
                <a:latin typeface="Consolas" panose="020B0609020204030204" pitchFamily="49" charset="0"/>
              </a:rPr>
              <a:t>gcrs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US" dirty="0" smtClean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dirty="0" smtClean="0">
                <a:solidFill>
                  <a:srgbClr val="CE9178"/>
                </a:solidFill>
                <a:latin typeface="Consolas" panose="020B0609020204030204" pitchFamily="49" charset="0"/>
              </a:rPr>
              <a:t>"#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4,-78.23856,60.15809"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  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point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&gt;&lt;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coordinates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…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coordinates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n-US" dirty="0" smtClean="0">
                <a:solidFill>
                  <a:srgbClr val="569CD6"/>
                </a:solidFill>
                <a:latin typeface="Consolas" panose="020B0609020204030204" pitchFamily="49" charset="0"/>
              </a:rPr>
              <a:t>point</a:t>
            </a:r>
            <a:r>
              <a:rPr lang="en-US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dirty="0" smtClean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dirty="0" smtClean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en-US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dirty="0" smtClean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geometry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feature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5A67B-D0FE-F448-80B1-1191BC67A3E6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350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Accessibility Comes First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5A67B-D0FE-F448-80B1-1191BC67A3E6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7" name="iWSX9-72wsE"/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112105" y="1447800"/>
            <a:ext cx="7976253" cy="4486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234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Requirements Fulfillment Matrix</a:t>
            </a:r>
            <a:endParaRPr lang="en-CA" dirty="0"/>
          </a:p>
        </p:txBody>
      </p:sp>
      <p:pic>
        <p:nvPicPr>
          <p:cNvPr id="5" name="Content Placeholder 4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5666" y="1303412"/>
            <a:ext cx="8243326" cy="42291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5A67B-D0FE-F448-80B1-1191BC67A3E6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65666" y="5532512"/>
            <a:ext cx="85930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latin typeface="+mj-lt"/>
                <a:hlinkClick r:id="rId4"/>
              </a:rPr>
              <a:t>https://</a:t>
            </a:r>
            <a:r>
              <a:rPr lang="en-CA" dirty="0" smtClean="0">
                <a:latin typeface="+mj-lt"/>
                <a:hlinkClick r:id="rId4"/>
              </a:rPr>
              <a:t>maps4html.org/UCR-MapML-Matrix/mapml-ucrs-fulfillment-matrix.html</a:t>
            </a:r>
            <a:r>
              <a:rPr lang="en-CA" dirty="0" smtClean="0">
                <a:latin typeface="+mj-lt"/>
              </a:rPr>
              <a:t> </a:t>
            </a:r>
            <a:endParaRPr lang="en-CA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478109" y="2099061"/>
            <a:ext cx="29366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u="sng" dirty="0" smtClean="0">
                <a:latin typeface="+mj-lt"/>
              </a:rPr>
              <a:t>Help Wanted</a:t>
            </a:r>
          </a:p>
          <a:p>
            <a:r>
              <a:rPr lang="en-CA" dirty="0" smtClean="0">
                <a:latin typeface="+mj-lt"/>
              </a:rPr>
              <a:t>Looking </a:t>
            </a:r>
            <a:r>
              <a:rPr lang="en-CA" dirty="0" smtClean="0">
                <a:latin typeface="+mj-lt"/>
              </a:rPr>
              <a:t>for an editor, to help to continue editing and tabulating requirements, capabilities</a:t>
            </a:r>
            <a:endParaRPr lang="en-CA" dirty="0">
              <a:latin typeface="+mj-lt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8708992" y="2672850"/>
            <a:ext cx="769117" cy="263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8056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Custom Projections</a:t>
            </a:r>
            <a:endParaRPr lang="en-CA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30490" y="3363589"/>
            <a:ext cx="2255756" cy="17848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5A67B-D0FE-F448-80B1-1191BC67A3E6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9381" y="1739412"/>
            <a:ext cx="2250139" cy="188155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9839" y="809190"/>
            <a:ext cx="3049465" cy="315163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185638" y="3582106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>
                <a:latin typeface="-apple-system"/>
                <a:hlinkClick r:id="rId5"/>
              </a:rPr>
              <a:t>aeqd</a:t>
            </a:r>
            <a:endParaRPr lang="en-CA" dirty="0"/>
          </a:p>
        </p:txBody>
      </p:sp>
      <p:sp>
        <p:nvSpPr>
          <p:cNvPr id="11" name="Rectangle 10"/>
          <p:cNvSpPr/>
          <p:nvPr/>
        </p:nvSpPr>
        <p:spPr>
          <a:xfrm>
            <a:off x="6624229" y="3960828"/>
            <a:ext cx="6206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>
                <a:latin typeface="-apple-system"/>
                <a:hlinkClick r:id="rId6"/>
              </a:rPr>
              <a:t>laea</a:t>
            </a:r>
            <a:endParaRPr lang="en-CA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49454" y="3766772"/>
            <a:ext cx="1888083" cy="1884699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4583687" y="5651471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>
                <a:latin typeface="-apple-system"/>
                <a:hlinkClick r:id="rId8"/>
              </a:rPr>
              <a:t>aea</a:t>
            </a:r>
            <a:endParaRPr lang="en-CA" dirty="0">
              <a:latin typeface="-apple-system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615966" y="5282139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latin typeface="-apple-system"/>
                <a:hlinkClick r:id="rId9"/>
              </a:rPr>
              <a:t>BNG</a:t>
            </a:r>
            <a:endParaRPr lang="en-CA" dirty="0"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476136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Federated Web Mapping – The </a:t>
            </a:r>
            <a:r>
              <a:rPr lang="en-CA" dirty="0" err="1" smtClean="0"/>
              <a:t>GeoWeb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feature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zoom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"12"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569CD6"/>
                </a:solidFill>
                <a:latin typeface="Consolas" panose="020B0609020204030204" pitchFamily="49" charset="0"/>
              </a:rPr>
              <a:t>featurecaption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An accessible feature name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dirty="0" err="1">
                <a:solidFill>
                  <a:srgbClr val="569CD6"/>
                </a:solidFill>
                <a:latin typeface="Consolas" panose="020B0609020204030204" pitchFamily="49" charset="0"/>
              </a:rPr>
              <a:t>featurecaption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properties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&gt;&lt;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HTML-valued properties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en-US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…</a:t>
            </a:r>
            <a:r>
              <a:rPr lang="en-US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properties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geometry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cs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CE9178"/>
                </a:solidFill>
                <a:latin typeface="Consolas" panose="020B0609020204030204" pitchFamily="49" charset="0"/>
              </a:rPr>
              <a:t>gcrs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b="1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</a:t>
            </a:r>
            <a:r>
              <a:rPr lang="en-US" b="1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b="1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en-US" b="1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US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b="1" dirty="0">
                <a:solidFill>
                  <a:srgbClr val="CE9178"/>
                </a:solidFill>
                <a:latin typeface="Consolas" panose="020B0609020204030204" pitchFamily="49" charset="0"/>
              </a:rPr>
              <a:t>"#4,-78.23856,60.15809"</a:t>
            </a:r>
            <a:r>
              <a:rPr lang="en-US" b="1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b="1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 </a:t>
            </a:r>
            <a:r>
              <a:rPr lang="en-US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point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&gt;&lt;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coordinates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…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coordinates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point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b="1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b="1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en-US" b="1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b="1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geometry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feature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5A67B-D0FE-F448-80B1-1191BC67A3E6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5" name="Picture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3482" y="3675184"/>
            <a:ext cx="2541857" cy="2154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51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664" y="457199"/>
            <a:ext cx="11269133" cy="990600"/>
          </a:xfrm>
        </p:spPr>
        <p:txBody>
          <a:bodyPr>
            <a:noAutofit/>
          </a:bodyPr>
          <a:lstStyle/>
          <a:p>
            <a:r>
              <a:rPr lang="en-CA" sz="3600" dirty="0" smtClean="0"/>
              <a:t>Changing Projection on Zoom / Map State </a:t>
            </a:r>
            <a:r>
              <a:rPr lang="en-CA" sz="3600" dirty="0"/>
              <a:t>C</a:t>
            </a:r>
            <a:r>
              <a:rPr lang="en-CA" sz="3600" dirty="0" smtClean="0"/>
              <a:t>hange</a:t>
            </a:r>
            <a:endParaRPr lang="en-CA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5A67B-D0FE-F448-80B1-1191BC67A3E6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Rectangle 5">
            <a:hlinkClick r:id="rId2"/>
          </p:cNvPr>
          <p:cNvSpPr/>
          <p:nvPr/>
        </p:nvSpPr>
        <p:spPr>
          <a:xfrm>
            <a:off x="328711" y="1315914"/>
            <a:ext cx="9761421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CA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mapml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lang</a:t>
            </a:r>
            <a:r>
              <a:rPr lang="en-CA" sz="1600" b="1" dirty="0" smtClean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b="1" dirty="0" smtClean="0">
                <a:solidFill>
                  <a:srgbClr val="CE9178"/>
                </a:solidFill>
                <a:latin typeface="Consolas" panose="020B0609020204030204" pitchFamily="49" charset="0"/>
              </a:rPr>
              <a:t>“</a:t>
            </a:r>
            <a:r>
              <a:rPr lang="en-CA" sz="1600" b="1" dirty="0" err="1" smtClean="0">
                <a:solidFill>
                  <a:srgbClr val="CE9178"/>
                </a:solidFill>
                <a:latin typeface="Consolas" panose="020B0609020204030204" pitchFamily="49" charset="0"/>
              </a:rPr>
              <a:t>en</a:t>
            </a:r>
            <a:r>
              <a:rPr lang="en-CA" sz="1600" b="1" dirty="0" smtClean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CA" sz="16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 </a:t>
            </a:r>
            <a:r>
              <a:rPr lang="en-CA" sz="16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xmlns</a:t>
            </a:r>
            <a:r>
              <a:rPr lang="en-CA" sz="16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dirty="0" smtClean="0">
                <a:solidFill>
                  <a:srgbClr val="CE9178"/>
                </a:solidFill>
                <a:latin typeface="Consolas" panose="020B0609020204030204" pitchFamily="49" charset="0"/>
              </a:rPr>
              <a:t>"http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://www.w3.org/1999/xhtml</a:t>
            </a:r>
            <a:r>
              <a:rPr lang="en-CA" sz="1600" dirty="0" smtClean="0">
                <a:solidFill>
                  <a:srgbClr val="CE9178"/>
                </a:solidFill>
                <a:latin typeface="Consolas" panose="020B0609020204030204" pitchFamily="49" charset="0"/>
              </a:rPr>
              <a:t>/"</a:t>
            </a:r>
            <a:r>
              <a:rPr lang="en-CA" sz="16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CA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CA" sz="1600" dirty="0">
                <a:solidFill>
                  <a:srgbClr val="569CD6"/>
                </a:solidFill>
                <a:latin typeface="Consolas" panose="020B0609020204030204" pitchFamily="49" charset="0"/>
              </a:rPr>
              <a:t>head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CA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CA" sz="1600" dirty="0">
                <a:solidFill>
                  <a:srgbClr val="569CD6"/>
                </a:solidFill>
                <a:latin typeface="Consolas" panose="020B0609020204030204" pitchFamily="49" charset="0"/>
              </a:rPr>
              <a:t>title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Canada Base Map - Transportation (CBMT)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CA" sz="1600" dirty="0">
                <a:solidFill>
                  <a:srgbClr val="569CD6"/>
                </a:solidFill>
                <a:latin typeface="Consolas" panose="020B0609020204030204" pitchFamily="49" charset="0"/>
              </a:rPr>
              <a:t>title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CA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CA" sz="1600" dirty="0">
                <a:solidFill>
                  <a:srgbClr val="569CD6"/>
                </a:solidFill>
                <a:latin typeface="Consolas" panose="020B0609020204030204" pitchFamily="49" charset="0"/>
              </a:rPr>
              <a:t>meta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>
                <a:solidFill>
                  <a:srgbClr val="9CDCFE"/>
                </a:solidFill>
                <a:latin typeface="Consolas" panose="020B0609020204030204" pitchFamily="49" charset="0"/>
              </a:rPr>
              <a:t>charset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"utf-8"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/&gt;</a:t>
            </a:r>
            <a:endParaRPr lang="en-CA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CA" sz="1600" b="1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CA" sz="1600" b="1" dirty="0">
                <a:solidFill>
                  <a:srgbClr val="569CD6"/>
                </a:solidFill>
                <a:latin typeface="Consolas" panose="020B0609020204030204" pitchFamily="49" charset="0"/>
              </a:rPr>
              <a:t>link</a:t>
            </a:r>
            <a:r>
              <a:rPr lang="en-CA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rel</a:t>
            </a:r>
            <a:r>
              <a:rPr lang="en-CA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CA" sz="16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zoomin</a:t>
            </a:r>
            <a:r>
              <a:rPr lang="en-CA" sz="16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CA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CA" sz="1600" b="1" dirty="0" smtClean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b="1" dirty="0" smtClean="0">
                <a:solidFill>
                  <a:srgbClr val="CE9178"/>
                </a:solidFill>
                <a:latin typeface="Consolas" panose="020B0609020204030204" pitchFamily="49" charset="0"/>
              </a:rPr>
              <a:t>“</a:t>
            </a:r>
            <a:r>
              <a:rPr lang="en-CA" sz="1600" b="1" dirty="0" err="1" smtClean="0">
                <a:solidFill>
                  <a:srgbClr val="CE9178"/>
                </a:solidFill>
                <a:latin typeface="Consolas" panose="020B0609020204030204" pitchFamily="49" charset="0"/>
              </a:rPr>
              <a:t>openstreetmap.mapml</a:t>
            </a:r>
            <a:r>
              <a:rPr lang="en-CA" sz="16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CA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b="1" dirty="0" smtClean="0">
                <a:solidFill>
                  <a:srgbClr val="808080"/>
                </a:solidFill>
                <a:latin typeface="Consolas" panose="020B0609020204030204" pitchFamily="49" charset="0"/>
              </a:rPr>
              <a:t>/&gt;</a:t>
            </a:r>
            <a:r>
              <a:rPr lang="en-CA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</a:p>
          <a:p>
            <a:r>
              <a:rPr lang="en-CA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CA" sz="1600" b="1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CA" sz="1600" b="1" dirty="0">
                <a:solidFill>
                  <a:srgbClr val="569CD6"/>
                </a:solidFill>
                <a:latin typeface="Consolas" panose="020B0609020204030204" pitchFamily="49" charset="0"/>
              </a:rPr>
              <a:t>link</a:t>
            </a:r>
            <a:r>
              <a:rPr lang="en-CA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rel</a:t>
            </a:r>
            <a:r>
              <a:rPr lang="en-CA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CA" sz="16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zoomout</a:t>
            </a:r>
            <a:r>
              <a:rPr lang="en-CA" sz="16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CA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CA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b="1" dirty="0">
                <a:solidFill>
                  <a:srgbClr val="CE9178"/>
                </a:solidFill>
                <a:latin typeface="Consolas" panose="020B0609020204030204" pitchFamily="49" charset="0"/>
              </a:rPr>
              <a:t>"/experiments/linking/features/</a:t>
            </a:r>
            <a:r>
              <a:rPr lang="en-CA" sz="16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canada.mapml</a:t>
            </a:r>
            <a:r>
              <a:rPr lang="en-CA" sz="16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CA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b="1" dirty="0" smtClean="0">
                <a:solidFill>
                  <a:srgbClr val="808080"/>
                </a:solidFill>
                <a:latin typeface="Consolas" panose="020B0609020204030204" pitchFamily="49" charset="0"/>
              </a:rPr>
              <a:t>/&gt;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</a:p>
          <a:p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CA" sz="1600" dirty="0">
                <a:solidFill>
                  <a:srgbClr val="569CD6"/>
                </a:solidFill>
                <a:latin typeface="Consolas" panose="020B0609020204030204" pitchFamily="49" charset="0"/>
              </a:rPr>
              <a:t>head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CA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CA" sz="1600" dirty="0">
                <a:solidFill>
                  <a:srgbClr val="569CD6"/>
                </a:solidFill>
                <a:latin typeface="Consolas" panose="020B0609020204030204" pitchFamily="49" charset="0"/>
              </a:rPr>
              <a:t>body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CA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CA" sz="1600" dirty="0">
                <a:solidFill>
                  <a:srgbClr val="569CD6"/>
                </a:solidFill>
                <a:latin typeface="Consolas" panose="020B0609020204030204" pitchFamily="49" charset="0"/>
              </a:rPr>
              <a:t>extent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>
                <a:solidFill>
                  <a:srgbClr val="9CDCFE"/>
                </a:solidFill>
                <a:latin typeface="Consolas" panose="020B0609020204030204" pitchFamily="49" charset="0"/>
              </a:rPr>
              <a:t>units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"CBMTILE"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CA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CA" sz="1600" dirty="0">
                <a:solidFill>
                  <a:srgbClr val="569CD6"/>
                </a:solidFill>
                <a:latin typeface="Consolas" panose="020B0609020204030204" pitchFamily="49" charset="0"/>
              </a:rPr>
              <a:t>input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>
                <a:solidFill>
                  <a:srgbClr val="9CDCFE"/>
                </a:solidFill>
                <a:latin typeface="Consolas" panose="020B0609020204030204" pitchFamily="49" charset="0"/>
              </a:rPr>
              <a:t>name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"z"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"zoom"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>
                <a:solidFill>
                  <a:srgbClr val="9CDCFE"/>
                </a:solidFill>
                <a:latin typeface="Consolas" panose="020B0609020204030204" pitchFamily="49" charset="0"/>
              </a:rPr>
              <a:t>min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"6"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>
                <a:solidFill>
                  <a:srgbClr val="9CDCFE"/>
                </a:solidFill>
                <a:latin typeface="Consolas" panose="020B0609020204030204" pitchFamily="49" charset="0"/>
              </a:rPr>
              <a:t>max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"8"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/&gt;</a:t>
            </a:r>
            <a:endParaRPr lang="en-CA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CA" sz="1600" dirty="0">
                <a:solidFill>
                  <a:srgbClr val="569CD6"/>
                </a:solidFill>
                <a:latin typeface="Consolas" panose="020B0609020204030204" pitchFamily="49" charset="0"/>
              </a:rPr>
              <a:t>input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>
                <a:solidFill>
                  <a:srgbClr val="9CDCFE"/>
                </a:solidFill>
                <a:latin typeface="Consolas" panose="020B0609020204030204" pitchFamily="49" charset="0"/>
              </a:rPr>
              <a:t>name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"y"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"location"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>
                <a:solidFill>
                  <a:srgbClr val="9CDCFE"/>
                </a:solidFill>
                <a:latin typeface="Consolas" panose="020B0609020204030204" pitchFamily="49" charset="0"/>
              </a:rPr>
              <a:t>units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CA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tilematrix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>
                <a:solidFill>
                  <a:srgbClr val="9CDCFE"/>
                </a:solidFill>
                <a:latin typeface="Consolas" panose="020B0609020204030204" pitchFamily="49" charset="0"/>
              </a:rPr>
              <a:t>axis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"row"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/&gt;</a:t>
            </a:r>
            <a:endParaRPr lang="en-CA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CA" sz="1600" dirty="0">
                <a:solidFill>
                  <a:srgbClr val="569CD6"/>
                </a:solidFill>
                <a:latin typeface="Consolas" panose="020B0609020204030204" pitchFamily="49" charset="0"/>
              </a:rPr>
              <a:t>input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>
                <a:solidFill>
                  <a:srgbClr val="9CDCFE"/>
                </a:solidFill>
                <a:latin typeface="Consolas" panose="020B0609020204030204" pitchFamily="49" charset="0"/>
              </a:rPr>
              <a:t>name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"x"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"location"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>
                <a:solidFill>
                  <a:srgbClr val="9CDCFE"/>
                </a:solidFill>
                <a:latin typeface="Consolas" panose="020B0609020204030204" pitchFamily="49" charset="0"/>
              </a:rPr>
              <a:t>units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CA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tilematrix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>
                <a:solidFill>
                  <a:srgbClr val="9CDCFE"/>
                </a:solidFill>
                <a:latin typeface="Consolas" panose="020B0609020204030204" pitchFamily="49" charset="0"/>
              </a:rPr>
              <a:t>axis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"column"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/&gt;</a:t>
            </a:r>
            <a:endParaRPr lang="en-CA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CA" sz="1600" dirty="0">
                <a:solidFill>
                  <a:srgbClr val="569CD6"/>
                </a:solidFill>
                <a:latin typeface="Consolas" panose="020B0609020204030204" pitchFamily="49" charset="0"/>
              </a:rPr>
              <a:t>link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rel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"tile"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tref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"https://geoappext.nrcan.gc.ca/</a:t>
            </a:r>
            <a:r>
              <a:rPr lang="en-CA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arcgis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/rest/services/</a:t>
            </a:r>
            <a:r>
              <a:rPr lang="en-CA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BaseMaps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/CBMT3978/</a:t>
            </a:r>
            <a:r>
              <a:rPr lang="en-CA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MapServer</a:t>
            </a:r>
            <a:r>
              <a:rPr lang="en-CA" sz="1600" dirty="0">
                <a:solidFill>
                  <a:srgbClr val="CE9178"/>
                </a:solidFill>
                <a:latin typeface="Consolas" panose="020B0609020204030204" pitchFamily="49" charset="0"/>
              </a:rPr>
              <a:t>/tile/{z}/{y}/{x}?m4h=t"</a:t>
            </a:r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/&gt;</a:t>
            </a:r>
            <a:endParaRPr lang="en-CA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CA" sz="1600" dirty="0">
                <a:solidFill>
                  <a:srgbClr val="569CD6"/>
                </a:solidFill>
                <a:latin typeface="Consolas" panose="020B0609020204030204" pitchFamily="49" charset="0"/>
              </a:rPr>
              <a:t>extent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CA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CA" sz="1600" dirty="0">
                <a:solidFill>
                  <a:srgbClr val="569CD6"/>
                </a:solidFill>
                <a:latin typeface="Consolas" panose="020B0609020204030204" pitchFamily="49" charset="0"/>
              </a:rPr>
              <a:t>body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CA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CA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mapml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CA" sz="160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0625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RCan PPT Template.potx" id="{9615BED1-BF0E-4813-BD88-B694FE77A37A}" vid="{12B8B913-4A44-4000-83AD-39103B5880A7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6" tIns="71436" rIns="71436" bIns="71436" numCol="1" spcCol="38100" rtlCol="0" anchor="ctr">
        <a:spAutoFit/>
      </a:bodyPr>
      <a:lstStyle>
        <a:defPPr marL="0" marR="0" indent="0" algn="ctr" defTabSz="8215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6" tIns="71436" rIns="71436" bIns="71436" numCol="1" spcCol="38100" rtlCol="0" anchor="ctr">
        <a:spAutoFit/>
      </a:bodyPr>
      <a:lstStyle>
        <a:defPPr marL="0" marR="0" indent="0" algn="ctr" defTabSz="8215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NRCan PPT Template.potx" id="{9615BED1-BF0E-4813-BD88-B694FE77A37A}" vid="{AF11C357-20E1-4DFA-B30E-7891390AA2C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White">
    <a:dk1>
      <a:srgbClr val="000000"/>
    </a:dk1>
    <a:lt1>
      <a:srgbClr val="FFFFFF"/>
    </a:lt1>
    <a:dk2>
      <a:srgbClr val="A7A7A7"/>
    </a:dk2>
    <a:lt2>
      <a:srgbClr val="535353"/>
    </a:lt2>
    <a:accent1>
      <a:srgbClr val="0365C0"/>
    </a:accent1>
    <a:accent2>
      <a:srgbClr val="00882B"/>
    </a:accent2>
    <a:accent3>
      <a:srgbClr val="DCBD23"/>
    </a:accent3>
    <a:accent4>
      <a:srgbClr val="DE6A10"/>
    </a:accent4>
    <a:accent5>
      <a:srgbClr val="C82506"/>
    </a:accent5>
    <a:accent6>
      <a:srgbClr val="773F9B"/>
    </a:accent6>
    <a:hlink>
      <a:srgbClr val="0000FF"/>
    </a:hlink>
    <a:folHlink>
      <a:srgbClr val="FF00FF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AF5264F842ABD409A455354DE147686" ma:contentTypeVersion="11" ma:contentTypeDescription="Create a new document." ma:contentTypeScope="" ma:versionID="f8cdc5ce1dbd695cca452018ea3dc965">
  <xsd:schema xmlns:xsd="http://www.w3.org/2001/XMLSchema" xmlns:xs="http://www.w3.org/2001/XMLSchema" xmlns:p="http://schemas.microsoft.com/office/2006/metadata/properties" xmlns:ns3="3e8590b4-7576-4ab4-aec8-4842920cfb9d" xmlns:ns4="a112c46c-03ba-420a-a51e-2400d2237dc2" targetNamespace="http://schemas.microsoft.com/office/2006/metadata/properties" ma:root="true" ma:fieldsID="a5a23f1c4c0f94251bc8abbf2f35c5b5" ns3:_="" ns4:_="">
    <xsd:import namespace="3e8590b4-7576-4ab4-aec8-4842920cfb9d"/>
    <xsd:import namespace="a112c46c-03ba-420a-a51e-2400d2237dc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8590b4-7576-4ab4-aec8-4842920cfb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12c46c-03ba-420a-a51e-2400d2237dc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1321CF7-9B5A-4BD1-913B-EFE80E473170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a112c46c-03ba-420a-a51e-2400d2237dc2"/>
    <ds:schemaRef ds:uri="3e8590b4-7576-4ab4-aec8-4842920cfb9d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F4E912D-4ECF-4DDE-82E3-73A37480F5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86DF8EC-B243-4382-95C3-E1DDE0C5C167}">
  <ds:schemaRefs>
    <ds:schemaRef ds:uri="3e8590b4-7576-4ab4-aec8-4842920cfb9d"/>
    <ds:schemaRef ds:uri="a112c46c-03ba-420a-a51e-2400d2237dc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NRCan PPT Template</Template>
  <TotalTime>3471</TotalTime>
  <Words>875</Words>
  <Application>Microsoft Office PowerPoint</Application>
  <PresentationFormat>Widescreen</PresentationFormat>
  <Paragraphs>103</Paragraphs>
  <Slides>13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8" baseType="lpstr">
      <vt:lpstr>Alegreya Sans</vt:lpstr>
      <vt:lpstr>-apple-system</vt:lpstr>
      <vt:lpstr>Arial</vt:lpstr>
      <vt:lpstr>Avenir Next Condensed</vt:lpstr>
      <vt:lpstr>Calibri</vt:lpstr>
      <vt:lpstr>Consolas</vt:lpstr>
      <vt:lpstr>Futura PT Book</vt:lpstr>
      <vt:lpstr>Futura PT Heavy</vt:lpstr>
      <vt:lpstr>Geneva</vt:lpstr>
      <vt:lpstr>Helvetica</vt:lpstr>
      <vt:lpstr>Helvetica Light</vt:lpstr>
      <vt:lpstr>Helvetica Neue</vt:lpstr>
      <vt:lpstr>Times New Roman</vt:lpstr>
      <vt:lpstr>Office Theme</vt:lpstr>
      <vt:lpstr>White</vt:lpstr>
      <vt:lpstr>Maps for HTML Community Report</vt:lpstr>
      <vt:lpstr>Table of Contents</vt:lpstr>
      <vt:lpstr>Status</vt:lpstr>
      <vt:lpstr>Accessibility Comes First</vt:lpstr>
      <vt:lpstr>Accessibility Comes First</vt:lpstr>
      <vt:lpstr>Requirements Fulfillment Matrix</vt:lpstr>
      <vt:lpstr>Custom Projections</vt:lpstr>
      <vt:lpstr>Federated Web Mapping – The GeoWeb</vt:lpstr>
      <vt:lpstr>Changing Projection on Zoom / Map State Change</vt:lpstr>
      <vt:lpstr>Other Benefits of Linking Geospatial Data</vt:lpstr>
      <vt:lpstr>Shareable Primitive APIs</vt:lpstr>
      <vt:lpstr>Shared (shareable) Primitives: APIs</vt:lpstr>
      <vt:lpstr>Thank you!  Peter.Rushforth@Canada.ca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MapML: Federated Web Mapping</dc:title>
  <dc:creator>peter rushforth</dc:creator>
  <cp:lastModifiedBy>Rushforth, Peter</cp:lastModifiedBy>
  <cp:revision>56</cp:revision>
  <dcterms:created xsi:type="dcterms:W3CDTF">2021-04-27T14:00:00Z</dcterms:created>
  <dcterms:modified xsi:type="dcterms:W3CDTF">2021-06-24T13:46:09Z</dcterms:modified>
</cp:coreProperties>
</file>